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xlsx" ContentType="application/vnd.openxmlformats-officedocument.spreadsheetml.sheet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56" r:id="rId2"/>
    <p:sldId id="339" r:id="rId3"/>
    <p:sldId id="338" r:id="rId4"/>
    <p:sldId id="319" r:id="rId5"/>
    <p:sldId id="309" r:id="rId6"/>
    <p:sldId id="313" r:id="rId7"/>
    <p:sldId id="322" r:id="rId8"/>
    <p:sldId id="340" r:id="rId9"/>
    <p:sldId id="323" r:id="rId10"/>
    <p:sldId id="324" r:id="rId11"/>
    <p:sldId id="321" r:id="rId12"/>
    <p:sldId id="325" r:id="rId13"/>
    <p:sldId id="326" r:id="rId14"/>
    <p:sldId id="337" r:id="rId15"/>
    <p:sldId id="348" r:id="rId16"/>
    <p:sldId id="317" r:id="rId17"/>
    <p:sldId id="330" r:id="rId18"/>
    <p:sldId id="315" r:id="rId19"/>
    <p:sldId id="354" r:id="rId20"/>
    <p:sldId id="352" r:id="rId21"/>
    <p:sldId id="341" r:id="rId22"/>
    <p:sldId id="343" r:id="rId23"/>
    <p:sldId id="328" r:id="rId24"/>
    <p:sldId id="344" r:id="rId25"/>
    <p:sldId id="345" r:id="rId26"/>
    <p:sldId id="349" r:id="rId27"/>
    <p:sldId id="316" r:id="rId28"/>
    <p:sldId id="346" r:id="rId29"/>
    <p:sldId id="347" r:id="rId30"/>
    <p:sldId id="331" r:id="rId31"/>
    <p:sldId id="320" r:id="rId32"/>
    <p:sldId id="335" r:id="rId33"/>
    <p:sldId id="334" r:id="rId34"/>
    <p:sldId id="333" r:id="rId35"/>
    <p:sldId id="329" r:id="rId36"/>
    <p:sldId id="336" r:id="rId37"/>
    <p:sldId id="350" r:id="rId38"/>
    <p:sldId id="353" r:id="rId39"/>
  </p:sldIdLst>
  <p:sldSz cx="9144000" cy="7019925"/>
  <p:notesSz cx="6735763" cy="98663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E9D"/>
    <a:srgbClr val="FFF67F"/>
    <a:srgbClr val="F9D71E"/>
    <a:srgbClr val="F9BB1E"/>
    <a:srgbClr val="FAD71D"/>
    <a:srgbClr val="BFB71F"/>
    <a:srgbClr val="3366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255"/>
    <p:restoredTop sz="98398" autoAdjust="0"/>
  </p:normalViewPr>
  <p:slideViewPr>
    <p:cSldViewPr>
      <p:cViewPr>
        <p:scale>
          <a:sx n="100" d="100"/>
          <a:sy n="100" d="100"/>
        </p:scale>
        <p:origin x="-270" y="1104"/>
      </p:cViewPr>
      <p:guideLst>
        <p:guide orient="horz" pos="2211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132" y="-96"/>
      </p:cViewPr>
      <p:guideLst>
        <p:guide orient="horz" pos="3108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es-ES" sz="1400" b="1" i="0" baseline="0" dirty="0" err="1">
                <a:effectLst/>
              </a:rPr>
              <a:t>Hourly</a:t>
            </a:r>
            <a:r>
              <a:rPr lang="es-ES" sz="1400" b="1" i="0" baseline="0" dirty="0">
                <a:effectLst/>
              </a:rPr>
              <a:t> SO</a:t>
            </a:r>
            <a:r>
              <a:rPr lang="es-ES" sz="1400" b="1" i="0" baseline="-25000" dirty="0">
                <a:effectLst/>
              </a:rPr>
              <a:t>2</a:t>
            </a:r>
            <a:r>
              <a:rPr lang="es-ES" sz="1400" b="1" i="0" baseline="0" dirty="0">
                <a:effectLst/>
              </a:rPr>
              <a:t>  </a:t>
            </a:r>
            <a:r>
              <a:rPr lang="es-ES" sz="1400" b="1" i="0" baseline="0" dirty="0" err="1">
                <a:effectLst/>
              </a:rPr>
              <a:t>concentration</a:t>
            </a:r>
            <a:r>
              <a:rPr lang="es-ES" sz="1400" b="1" i="0" baseline="0" dirty="0">
                <a:effectLst/>
              </a:rPr>
              <a:t> (</a:t>
            </a:r>
            <a:r>
              <a:rPr lang="es-ES" sz="1400" b="1" i="0" baseline="0" dirty="0" err="1">
                <a:effectLst/>
              </a:rPr>
              <a:t>ug</a:t>
            </a:r>
            <a:r>
              <a:rPr lang="es-ES" sz="1400" b="1" i="0" baseline="0" dirty="0">
                <a:effectLst/>
              </a:rPr>
              <a:t>/m3) </a:t>
            </a:r>
            <a:r>
              <a:rPr lang="es-ES" sz="1400" b="1" i="0" baseline="0" dirty="0" err="1">
                <a:effectLst/>
              </a:rPr>
              <a:t>April</a:t>
            </a:r>
            <a:r>
              <a:rPr lang="es-ES" sz="1400" b="1" i="0" baseline="0" dirty="0">
                <a:effectLst/>
              </a:rPr>
              <a:t> </a:t>
            </a:r>
            <a:r>
              <a:rPr lang="es-ES" sz="1400" b="1" i="0" baseline="0" dirty="0" smtClean="0">
                <a:effectLst/>
              </a:rPr>
              <a:t>6, </a:t>
            </a:r>
            <a:r>
              <a:rPr lang="es-ES" sz="1400" b="1" i="0" baseline="0" dirty="0">
                <a:effectLst/>
              </a:rPr>
              <a:t>2011</a:t>
            </a:r>
            <a:endParaRPr lang="es-ES" sz="1400" dirty="0">
              <a:effectLst/>
            </a:endParaRPr>
          </a:p>
        </c:rich>
      </c:tx>
      <c:layout>
        <c:manualLayout>
          <c:xMode val="edge"/>
          <c:yMode val="edge"/>
          <c:x val="1.5663666022460363E-2"/>
          <c:y val="1.4640521670277665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4.2415129466969917E-2"/>
          <c:y val="0.15278761745261746"/>
          <c:w val="0.9496124534578545"/>
          <c:h val="0.76001435403585704"/>
        </c:manualLayout>
      </c:layout>
      <c:lineChart>
        <c:grouping val="standard"/>
        <c:varyColors val="0"/>
        <c:ser>
          <c:idx val="0"/>
          <c:order val="0"/>
          <c:tx>
            <c:strRef>
              <c:f>'d SO2'!$C$1</c:f>
              <c:strCache>
                <c:ptCount val="1"/>
                <c:pt idx="0">
                  <c:v>Casa Cuna</c:v>
                </c:pt>
              </c:strCache>
            </c:strRef>
          </c:tx>
          <c:marker>
            <c:symbol val="none"/>
          </c:marker>
          <c:cat>
            <c:numRef>
              <c:f>'d SO2'!$B$2283:$B$2306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'd SO2'!$C$2283:$C$2306</c:f>
              <c:numCache>
                <c:formatCode>General</c:formatCode>
                <c:ptCount val="24"/>
                <c:pt idx="0">
                  <c:v>3</c:v>
                </c:pt>
                <c:pt idx="1">
                  <c:v>5</c:v>
                </c:pt>
                <c:pt idx="2">
                  <c:v>3</c:v>
                </c:pt>
                <c:pt idx="3">
                  <c:v>3</c:v>
                </c:pt>
                <c:pt idx="4">
                  <c:v>8</c:v>
                </c:pt>
                <c:pt idx="5">
                  <c:v>12</c:v>
                </c:pt>
                <c:pt idx="6">
                  <c:v>20</c:v>
                </c:pt>
                <c:pt idx="7">
                  <c:v>21</c:v>
                </c:pt>
                <c:pt idx="8">
                  <c:v>14</c:v>
                </c:pt>
                <c:pt idx="9">
                  <c:v>26</c:v>
                </c:pt>
                <c:pt idx="10">
                  <c:v>13</c:v>
                </c:pt>
                <c:pt idx="11">
                  <c:v>16</c:v>
                </c:pt>
                <c:pt idx="12">
                  <c:v>18</c:v>
                </c:pt>
                <c:pt idx="13">
                  <c:v>15</c:v>
                </c:pt>
                <c:pt idx="14">
                  <c:v>7</c:v>
                </c:pt>
                <c:pt idx="15">
                  <c:v>7</c:v>
                </c:pt>
                <c:pt idx="16">
                  <c:v>8</c:v>
                </c:pt>
                <c:pt idx="17">
                  <c:v>7</c:v>
                </c:pt>
                <c:pt idx="18">
                  <c:v>6</c:v>
                </c:pt>
                <c:pt idx="19">
                  <c:v>8</c:v>
                </c:pt>
                <c:pt idx="20">
                  <c:v>6</c:v>
                </c:pt>
                <c:pt idx="21">
                  <c:v>7</c:v>
                </c:pt>
                <c:pt idx="22">
                  <c:v>5</c:v>
                </c:pt>
                <c:pt idx="23">
                  <c:v>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'd SO2'!$D$1</c:f>
              <c:strCache>
                <c:ptCount val="1"/>
                <c:pt idx="0">
                  <c:v>Merca Tenerife</c:v>
                </c:pt>
              </c:strCache>
            </c:strRef>
          </c:tx>
          <c:marker>
            <c:symbol val="none"/>
          </c:marker>
          <c:cat>
            <c:numRef>
              <c:f>'d SO2'!$B$2283:$B$2306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'd SO2'!$D$2283:$D$2306</c:f>
              <c:numCache>
                <c:formatCode>General</c:formatCode>
                <c:ptCount val="24"/>
                <c:pt idx="0">
                  <c:v>11</c:v>
                </c:pt>
                <c:pt idx="1">
                  <c:v>6</c:v>
                </c:pt>
                <c:pt idx="2">
                  <c:v>10</c:v>
                </c:pt>
                <c:pt idx="3">
                  <c:v>12</c:v>
                </c:pt>
                <c:pt idx="4">
                  <c:v>7</c:v>
                </c:pt>
                <c:pt idx="5">
                  <c:v>8</c:v>
                </c:pt>
                <c:pt idx="6">
                  <c:v>13</c:v>
                </c:pt>
                <c:pt idx="7">
                  <c:v>5</c:v>
                </c:pt>
                <c:pt idx="8">
                  <c:v>14</c:v>
                </c:pt>
                <c:pt idx="9">
                  <c:v>9</c:v>
                </c:pt>
                <c:pt idx="10">
                  <c:v>15</c:v>
                </c:pt>
                <c:pt idx="11">
                  <c:v>14</c:v>
                </c:pt>
                <c:pt idx="12">
                  <c:v>3</c:v>
                </c:pt>
                <c:pt idx="13">
                  <c:v>7</c:v>
                </c:pt>
                <c:pt idx="14">
                  <c:v>7</c:v>
                </c:pt>
                <c:pt idx="15">
                  <c:v>8</c:v>
                </c:pt>
                <c:pt idx="16">
                  <c:v>6</c:v>
                </c:pt>
                <c:pt idx="17">
                  <c:v>10</c:v>
                </c:pt>
                <c:pt idx="18">
                  <c:v>7</c:v>
                </c:pt>
                <c:pt idx="19">
                  <c:v>9</c:v>
                </c:pt>
                <c:pt idx="20">
                  <c:v>5</c:v>
                </c:pt>
                <c:pt idx="21">
                  <c:v>9</c:v>
                </c:pt>
                <c:pt idx="22">
                  <c:v>11</c:v>
                </c:pt>
                <c:pt idx="23">
                  <c:v>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'd SO2'!$E$1</c:f>
              <c:strCache>
                <c:ptCount val="1"/>
                <c:pt idx="0">
                  <c:v>Refineria</c:v>
                </c:pt>
              </c:strCache>
            </c:strRef>
          </c:tx>
          <c:marker>
            <c:symbol val="none"/>
          </c:marker>
          <c:cat>
            <c:numRef>
              <c:f>'d SO2'!$B$2283:$B$2306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'd SO2'!$E$2283:$E$2306</c:f>
              <c:numCache>
                <c:formatCode>General</c:formatCode>
                <c:ptCount val="2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7</c:v>
                </c:pt>
                <c:pt idx="5">
                  <c:v>8</c:v>
                </c:pt>
                <c:pt idx="6">
                  <c:v>8</c:v>
                </c:pt>
                <c:pt idx="7">
                  <c:v>78</c:v>
                </c:pt>
                <c:pt idx="8">
                  <c:v>159</c:v>
                </c:pt>
                <c:pt idx="9">
                  <c:v>161</c:v>
                </c:pt>
                <c:pt idx="10">
                  <c:v>333</c:v>
                </c:pt>
                <c:pt idx="11">
                  <c:v>85</c:v>
                </c:pt>
                <c:pt idx="12">
                  <c:v>114</c:v>
                </c:pt>
                <c:pt idx="13">
                  <c:v>68</c:v>
                </c:pt>
                <c:pt idx="14">
                  <c:v>12</c:v>
                </c:pt>
                <c:pt idx="15">
                  <c:v>5</c:v>
                </c:pt>
                <c:pt idx="16">
                  <c:v>3</c:v>
                </c:pt>
                <c:pt idx="17">
                  <c:v>2</c:v>
                </c:pt>
                <c:pt idx="18">
                  <c:v>2</c:v>
                </c:pt>
                <c:pt idx="19">
                  <c:v>2</c:v>
                </c:pt>
                <c:pt idx="20">
                  <c:v>2</c:v>
                </c:pt>
                <c:pt idx="21">
                  <c:v>3</c:v>
                </c:pt>
                <c:pt idx="22">
                  <c:v>2</c:v>
                </c:pt>
                <c:pt idx="23">
                  <c:v>3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'd SO2'!$F$1</c:f>
              <c:strCache>
                <c:ptCount val="1"/>
                <c:pt idx="0">
                  <c:v>Vuelta Los Pájaros-Sta Cruz TF</c:v>
                </c:pt>
              </c:strCache>
            </c:strRef>
          </c:tx>
          <c:marker>
            <c:symbol val="none"/>
          </c:marker>
          <c:cat>
            <c:numRef>
              <c:f>'d SO2'!$B$2283:$B$2306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'd SO2'!$F$2283:$F$2306</c:f>
              <c:numCache>
                <c:formatCode>General</c:formatCode>
                <c:ptCount val="24"/>
                <c:pt idx="0">
                  <c:v>7</c:v>
                </c:pt>
                <c:pt idx="1">
                  <c:v>8</c:v>
                </c:pt>
                <c:pt idx="2">
                  <c:v>5</c:v>
                </c:pt>
                <c:pt idx="3">
                  <c:v>5</c:v>
                </c:pt>
                <c:pt idx="4">
                  <c:v>13</c:v>
                </c:pt>
                <c:pt idx="5">
                  <c:v>5</c:v>
                </c:pt>
                <c:pt idx="6">
                  <c:v>13</c:v>
                </c:pt>
                <c:pt idx="7">
                  <c:v>16</c:v>
                </c:pt>
                <c:pt idx="8">
                  <c:v>14</c:v>
                </c:pt>
                <c:pt idx="9">
                  <c:v>7</c:v>
                </c:pt>
                <c:pt idx="10">
                  <c:v>60</c:v>
                </c:pt>
                <c:pt idx="11">
                  <c:v>25</c:v>
                </c:pt>
                <c:pt idx="12">
                  <c:v>16</c:v>
                </c:pt>
                <c:pt idx="13">
                  <c:v>54</c:v>
                </c:pt>
                <c:pt idx="14">
                  <c:v>15</c:v>
                </c:pt>
                <c:pt idx="15">
                  <c:v>8</c:v>
                </c:pt>
                <c:pt idx="16">
                  <c:v>5</c:v>
                </c:pt>
                <c:pt idx="17">
                  <c:v>7</c:v>
                </c:pt>
                <c:pt idx="18">
                  <c:v>4</c:v>
                </c:pt>
                <c:pt idx="19">
                  <c:v>6</c:v>
                </c:pt>
                <c:pt idx="20">
                  <c:v>11</c:v>
                </c:pt>
                <c:pt idx="21">
                  <c:v>5</c:v>
                </c:pt>
                <c:pt idx="22">
                  <c:v>8</c:v>
                </c:pt>
                <c:pt idx="23">
                  <c:v>5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'd SO2'!$G$1</c:f>
              <c:strCache>
                <c:ptCount val="1"/>
                <c:pt idx="0">
                  <c:v>Depósito de Tristán-Sta Cruz TF</c:v>
                </c:pt>
              </c:strCache>
            </c:strRef>
          </c:tx>
          <c:marker>
            <c:symbol val="none"/>
          </c:marker>
          <c:cat>
            <c:numRef>
              <c:f>'d SO2'!$B$2283:$B$2306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'd SO2'!$G$2283:$G$2306</c:f>
              <c:numCache>
                <c:formatCode>General</c:formatCode>
                <c:ptCount val="24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6</c:v>
                </c:pt>
                <c:pt idx="5">
                  <c:v>6</c:v>
                </c:pt>
                <c:pt idx="6">
                  <c:v>7</c:v>
                </c:pt>
                <c:pt idx="7">
                  <c:v>6</c:v>
                </c:pt>
                <c:pt idx="8">
                  <c:v>6</c:v>
                </c:pt>
                <c:pt idx="9">
                  <c:v>7</c:v>
                </c:pt>
                <c:pt idx="10">
                  <c:v>11</c:v>
                </c:pt>
                <c:pt idx="11">
                  <c:v>46</c:v>
                </c:pt>
                <c:pt idx="12">
                  <c:v>39</c:v>
                </c:pt>
                <c:pt idx="13">
                  <c:v>28</c:v>
                </c:pt>
                <c:pt idx="14">
                  <c:v>7</c:v>
                </c:pt>
                <c:pt idx="15">
                  <c:v>4</c:v>
                </c:pt>
                <c:pt idx="16">
                  <c:v>5</c:v>
                </c:pt>
                <c:pt idx="17">
                  <c:v>5</c:v>
                </c:pt>
                <c:pt idx="18">
                  <c:v>4</c:v>
                </c:pt>
                <c:pt idx="19">
                  <c:v>6</c:v>
                </c:pt>
                <c:pt idx="20">
                  <c:v>5</c:v>
                </c:pt>
                <c:pt idx="21">
                  <c:v>4</c:v>
                </c:pt>
                <c:pt idx="22">
                  <c:v>5</c:v>
                </c:pt>
                <c:pt idx="23">
                  <c:v>4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'd SO2'!$H$1</c:f>
              <c:strCache>
                <c:ptCount val="1"/>
                <c:pt idx="0">
                  <c:v>Los Gladiolos</c:v>
                </c:pt>
              </c:strCache>
            </c:strRef>
          </c:tx>
          <c:marker>
            <c:symbol val="none"/>
          </c:marker>
          <c:cat>
            <c:numRef>
              <c:f>'d SO2'!$B$2283:$B$2306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'd SO2'!$H$2283:$H$2306</c:f>
              <c:numCache>
                <c:formatCode>General</c:formatCode>
                <c:ptCount val="24"/>
                <c:pt idx="0">
                  <c:v>11</c:v>
                </c:pt>
                <c:pt idx="1">
                  <c:v>10</c:v>
                </c:pt>
                <c:pt idx="2">
                  <c:v>12</c:v>
                </c:pt>
                <c:pt idx="3">
                  <c:v>12</c:v>
                </c:pt>
                <c:pt idx="4">
                  <c:v>17</c:v>
                </c:pt>
                <c:pt idx="5">
                  <c:v>62</c:v>
                </c:pt>
                <c:pt idx="6">
                  <c:v>85</c:v>
                </c:pt>
                <c:pt idx="7">
                  <c:v>0</c:v>
                </c:pt>
                <c:pt idx="8">
                  <c:v>0</c:v>
                </c:pt>
                <c:pt idx="9">
                  <c:v>22</c:v>
                </c:pt>
                <c:pt idx="10">
                  <c:v>25</c:v>
                </c:pt>
                <c:pt idx="11">
                  <c:v>32</c:v>
                </c:pt>
                <c:pt idx="12">
                  <c:v>21</c:v>
                </c:pt>
                <c:pt idx="13">
                  <c:v>29</c:v>
                </c:pt>
                <c:pt idx="14">
                  <c:v>92</c:v>
                </c:pt>
                <c:pt idx="15">
                  <c:v>21</c:v>
                </c:pt>
                <c:pt idx="16">
                  <c:v>16</c:v>
                </c:pt>
                <c:pt idx="17">
                  <c:v>14</c:v>
                </c:pt>
                <c:pt idx="18">
                  <c:v>12</c:v>
                </c:pt>
                <c:pt idx="19">
                  <c:v>12</c:v>
                </c:pt>
                <c:pt idx="20">
                  <c:v>12</c:v>
                </c:pt>
                <c:pt idx="21">
                  <c:v>11</c:v>
                </c:pt>
                <c:pt idx="22">
                  <c:v>11</c:v>
                </c:pt>
                <c:pt idx="23">
                  <c:v>11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'd SO2'!$I$1</c:f>
              <c:strCache>
                <c:ptCount val="1"/>
                <c:pt idx="0">
                  <c:v>Tome Cano</c:v>
                </c:pt>
              </c:strCache>
            </c:strRef>
          </c:tx>
          <c:marker>
            <c:symbol val="none"/>
          </c:marker>
          <c:cat>
            <c:numRef>
              <c:f>'d SO2'!$B$2283:$B$2306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'd SO2'!$I$2283:$I$2306</c:f>
              <c:numCache>
                <c:formatCode>General</c:formatCode>
                <c:ptCount val="24"/>
                <c:pt idx="0">
                  <c:v>34</c:v>
                </c:pt>
                <c:pt idx="1">
                  <c:v>34</c:v>
                </c:pt>
                <c:pt idx="2">
                  <c:v>34</c:v>
                </c:pt>
                <c:pt idx="3">
                  <c:v>35</c:v>
                </c:pt>
                <c:pt idx="4">
                  <c:v>33</c:v>
                </c:pt>
                <c:pt idx="5">
                  <c:v>36</c:v>
                </c:pt>
                <c:pt idx="6">
                  <c:v>35</c:v>
                </c:pt>
                <c:pt idx="7">
                  <c:v>35</c:v>
                </c:pt>
                <c:pt idx="8">
                  <c:v>37</c:v>
                </c:pt>
                <c:pt idx="9">
                  <c:v>40</c:v>
                </c:pt>
                <c:pt idx="10">
                  <c:v>41</c:v>
                </c:pt>
                <c:pt idx="11">
                  <c:v>40</c:v>
                </c:pt>
                <c:pt idx="12">
                  <c:v>40</c:v>
                </c:pt>
                <c:pt idx="13">
                  <c:v>40</c:v>
                </c:pt>
                <c:pt idx="14">
                  <c:v>239</c:v>
                </c:pt>
                <c:pt idx="15">
                  <c:v>1241</c:v>
                </c:pt>
                <c:pt idx="16">
                  <c:v>671</c:v>
                </c:pt>
                <c:pt idx="17">
                  <c:v>152</c:v>
                </c:pt>
                <c:pt idx="18">
                  <c:v>231</c:v>
                </c:pt>
                <c:pt idx="19">
                  <c:v>142</c:v>
                </c:pt>
                <c:pt idx="20">
                  <c:v>210</c:v>
                </c:pt>
                <c:pt idx="21">
                  <c:v>175</c:v>
                </c:pt>
                <c:pt idx="22">
                  <c:v>121</c:v>
                </c:pt>
                <c:pt idx="23">
                  <c:v>67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'd SO2'!$J$1</c:f>
              <c:strCache>
                <c:ptCount val="1"/>
                <c:pt idx="0">
                  <c:v>Tena Artigas-Sta Cruz de TF</c:v>
                </c:pt>
              </c:strCache>
            </c:strRef>
          </c:tx>
          <c:marker>
            <c:symbol val="none"/>
          </c:marker>
          <c:cat>
            <c:numRef>
              <c:f>'d SO2'!$B$2283:$B$2306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'd SO2'!$J$2283:$J$2306</c:f>
              <c:numCache>
                <c:formatCode>General</c:formatCode>
                <c:ptCount val="24"/>
                <c:pt idx="0">
                  <c:v>6</c:v>
                </c:pt>
                <c:pt idx="1">
                  <c:v>6</c:v>
                </c:pt>
                <c:pt idx="2">
                  <c:v>6</c:v>
                </c:pt>
                <c:pt idx="3">
                  <c:v>7</c:v>
                </c:pt>
                <c:pt idx="4">
                  <c:v>8</c:v>
                </c:pt>
                <c:pt idx="5">
                  <c:v>10</c:v>
                </c:pt>
                <c:pt idx="6">
                  <c:v>11</c:v>
                </c:pt>
                <c:pt idx="7">
                  <c:v>10</c:v>
                </c:pt>
                <c:pt idx="8">
                  <c:v>15</c:v>
                </c:pt>
                <c:pt idx="9">
                  <c:v>25</c:v>
                </c:pt>
                <c:pt idx="10">
                  <c:v>21</c:v>
                </c:pt>
                <c:pt idx="11">
                  <c:v>60</c:v>
                </c:pt>
                <c:pt idx="12">
                  <c:v>44</c:v>
                </c:pt>
                <c:pt idx="13">
                  <c:v>14</c:v>
                </c:pt>
                <c:pt idx="14">
                  <c:v>10</c:v>
                </c:pt>
                <c:pt idx="15">
                  <c:v>9</c:v>
                </c:pt>
                <c:pt idx="16">
                  <c:v>6</c:v>
                </c:pt>
                <c:pt idx="17">
                  <c:v>7</c:v>
                </c:pt>
                <c:pt idx="18">
                  <c:v>8</c:v>
                </c:pt>
                <c:pt idx="19">
                  <c:v>7</c:v>
                </c:pt>
                <c:pt idx="20">
                  <c:v>6</c:v>
                </c:pt>
                <c:pt idx="21">
                  <c:v>6</c:v>
                </c:pt>
                <c:pt idx="22">
                  <c:v>7</c:v>
                </c:pt>
                <c:pt idx="23">
                  <c:v>7</c:v>
                </c:pt>
              </c:numCache>
            </c:numRef>
          </c:val>
          <c:smooth val="0"/>
        </c:ser>
        <c:ser>
          <c:idx val="8"/>
          <c:order val="8"/>
          <c:tx>
            <c:strRef>
              <c:f>'d SO2'!$K$1</c:f>
              <c:strCache>
                <c:ptCount val="1"/>
                <c:pt idx="0">
                  <c:v>Piscina Municipal-Sta Cruz TF</c:v>
                </c:pt>
              </c:strCache>
            </c:strRef>
          </c:tx>
          <c:marker>
            <c:symbol val="none"/>
          </c:marker>
          <c:cat>
            <c:numRef>
              <c:f>'d SO2'!$B$2283:$B$2306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'd SO2'!$K$2283:$K$2306</c:f>
              <c:numCache>
                <c:formatCode>General</c:formatCode>
                <c:ptCount val="24"/>
                <c:pt idx="0">
                  <c:v>5</c:v>
                </c:pt>
                <c:pt idx="1">
                  <c:v>4</c:v>
                </c:pt>
                <c:pt idx="2">
                  <c:v>6</c:v>
                </c:pt>
                <c:pt idx="3">
                  <c:v>6</c:v>
                </c:pt>
                <c:pt idx="4">
                  <c:v>7</c:v>
                </c:pt>
                <c:pt idx="5">
                  <c:v>5</c:v>
                </c:pt>
                <c:pt idx="6">
                  <c:v>8</c:v>
                </c:pt>
                <c:pt idx="7">
                  <c:v>7</c:v>
                </c:pt>
                <c:pt idx="8">
                  <c:v>8</c:v>
                </c:pt>
                <c:pt idx="9">
                  <c:v>10</c:v>
                </c:pt>
                <c:pt idx="10">
                  <c:v>11</c:v>
                </c:pt>
                <c:pt idx="11">
                  <c:v>7</c:v>
                </c:pt>
                <c:pt idx="12">
                  <c:v>7</c:v>
                </c:pt>
                <c:pt idx="13">
                  <c:v>7</c:v>
                </c:pt>
                <c:pt idx="14">
                  <c:v>423</c:v>
                </c:pt>
                <c:pt idx="15">
                  <c:v>543</c:v>
                </c:pt>
                <c:pt idx="16">
                  <c:v>198</c:v>
                </c:pt>
                <c:pt idx="17">
                  <c:v>148</c:v>
                </c:pt>
                <c:pt idx="18">
                  <c:v>74</c:v>
                </c:pt>
                <c:pt idx="19">
                  <c:v>60</c:v>
                </c:pt>
                <c:pt idx="20">
                  <c:v>56</c:v>
                </c:pt>
                <c:pt idx="21">
                  <c:v>28</c:v>
                </c:pt>
                <c:pt idx="22">
                  <c:v>21</c:v>
                </c:pt>
                <c:pt idx="23">
                  <c:v>17</c:v>
                </c:pt>
              </c:numCache>
            </c:numRef>
          </c:val>
          <c:smooth val="0"/>
        </c:ser>
        <c:ser>
          <c:idx val="9"/>
          <c:order val="9"/>
          <c:tx>
            <c:strRef>
              <c:f>'d SO2'!$L$1</c:f>
              <c:strCache>
                <c:ptCount val="1"/>
                <c:pt idx="0">
                  <c:v>VL hora 350 (24)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'd SO2'!$B$2283:$B$2306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'd SO2'!$L$2283:$L$2306</c:f>
              <c:numCache>
                <c:formatCode>General</c:formatCode>
                <c:ptCount val="24"/>
                <c:pt idx="0">
                  <c:v>350</c:v>
                </c:pt>
                <c:pt idx="1">
                  <c:v>350</c:v>
                </c:pt>
                <c:pt idx="2">
                  <c:v>350</c:v>
                </c:pt>
                <c:pt idx="3">
                  <c:v>350</c:v>
                </c:pt>
                <c:pt idx="4">
                  <c:v>350</c:v>
                </c:pt>
                <c:pt idx="5">
                  <c:v>350</c:v>
                </c:pt>
                <c:pt idx="6">
                  <c:v>350</c:v>
                </c:pt>
                <c:pt idx="7">
                  <c:v>350</c:v>
                </c:pt>
                <c:pt idx="8">
                  <c:v>350</c:v>
                </c:pt>
                <c:pt idx="9">
                  <c:v>350</c:v>
                </c:pt>
                <c:pt idx="10">
                  <c:v>350</c:v>
                </c:pt>
                <c:pt idx="11">
                  <c:v>350</c:v>
                </c:pt>
                <c:pt idx="12">
                  <c:v>350</c:v>
                </c:pt>
                <c:pt idx="13">
                  <c:v>350</c:v>
                </c:pt>
                <c:pt idx="14">
                  <c:v>350</c:v>
                </c:pt>
                <c:pt idx="15">
                  <c:v>350</c:v>
                </c:pt>
                <c:pt idx="16">
                  <c:v>350</c:v>
                </c:pt>
                <c:pt idx="17">
                  <c:v>350</c:v>
                </c:pt>
                <c:pt idx="18">
                  <c:v>350</c:v>
                </c:pt>
                <c:pt idx="19">
                  <c:v>350</c:v>
                </c:pt>
                <c:pt idx="20">
                  <c:v>350</c:v>
                </c:pt>
                <c:pt idx="21">
                  <c:v>350</c:v>
                </c:pt>
                <c:pt idx="22">
                  <c:v>350</c:v>
                </c:pt>
                <c:pt idx="23">
                  <c:v>350</c:v>
                </c:pt>
              </c:numCache>
            </c:numRef>
          </c:val>
          <c:smooth val="0"/>
        </c:ser>
        <c:ser>
          <c:idx val="10"/>
          <c:order val="10"/>
          <c:tx>
            <c:strRef>
              <c:f>'d SO2'!$M$1</c:f>
              <c:strCache>
                <c:ptCount val="1"/>
                <c:pt idx="0">
                  <c:v>VL día 125 (3)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'd SO2'!$B$2283:$B$2306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'd SO2'!$M$2283:$M$2306</c:f>
              <c:numCache>
                <c:formatCode>General</c:formatCode>
                <c:ptCount val="24"/>
                <c:pt idx="0">
                  <c:v>125</c:v>
                </c:pt>
                <c:pt idx="1">
                  <c:v>125</c:v>
                </c:pt>
                <c:pt idx="2">
                  <c:v>125</c:v>
                </c:pt>
                <c:pt idx="3">
                  <c:v>125</c:v>
                </c:pt>
                <c:pt idx="4">
                  <c:v>125</c:v>
                </c:pt>
                <c:pt idx="5">
                  <c:v>125</c:v>
                </c:pt>
                <c:pt idx="6">
                  <c:v>125</c:v>
                </c:pt>
                <c:pt idx="7">
                  <c:v>125</c:v>
                </c:pt>
                <c:pt idx="8">
                  <c:v>125</c:v>
                </c:pt>
                <c:pt idx="9">
                  <c:v>125</c:v>
                </c:pt>
                <c:pt idx="10">
                  <c:v>125</c:v>
                </c:pt>
                <c:pt idx="11">
                  <c:v>125</c:v>
                </c:pt>
                <c:pt idx="12">
                  <c:v>125</c:v>
                </c:pt>
                <c:pt idx="13">
                  <c:v>125</c:v>
                </c:pt>
                <c:pt idx="14">
                  <c:v>125</c:v>
                </c:pt>
                <c:pt idx="15">
                  <c:v>125</c:v>
                </c:pt>
                <c:pt idx="16">
                  <c:v>125</c:v>
                </c:pt>
                <c:pt idx="17">
                  <c:v>125</c:v>
                </c:pt>
                <c:pt idx="18">
                  <c:v>125</c:v>
                </c:pt>
                <c:pt idx="19">
                  <c:v>125</c:v>
                </c:pt>
                <c:pt idx="20">
                  <c:v>125</c:v>
                </c:pt>
                <c:pt idx="21">
                  <c:v>125</c:v>
                </c:pt>
                <c:pt idx="22">
                  <c:v>125</c:v>
                </c:pt>
                <c:pt idx="23">
                  <c:v>125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5830400"/>
        <c:axId val="55831936"/>
      </c:lineChart>
      <c:catAx>
        <c:axId val="55830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5831936"/>
        <c:crosses val="autoZero"/>
        <c:auto val="1"/>
        <c:lblAlgn val="ctr"/>
        <c:lblOffset val="100"/>
        <c:noMultiLvlLbl val="0"/>
      </c:catAx>
      <c:valAx>
        <c:axId val="558319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55830400"/>
        <c:crosses val="autoZero"/>
        <c:crossBetween val="between"/>
        <c:majorUnit val="100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s-ES"/>
              <a:t>Maximum</a:t>
            </a:r>
            <a:r>
              <a:rPr lang="es-ES" baseline="0"/>
              <a:t> hourly increases of SO</a:t>
            </a:r>
            <a:r>
              <a:rPr lang="es-ES" baseline="-25000"/>
              <a:t>2</a:t>
            </a:r>
            <a:r>
              <a:rPr lang="es-ES" baseline="0"/>
              <a:t> due to the emission from the Tenerife refinery against distance to the refinery </a:t>
            </a:r>
            <a:endParaRPr lang="es-ES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5.6252317976291245E-2"/>
          <c:y val="0.16531113131187017"/>
          <c:w val="0.91285000568304075"/>
          <c:h val="0.76094770011934665"/>
        </c:manualLayout>
      </c:layout>
      <c:scatterChart>
        <c:scatterStyle val="lineMarker"/>
        <c:varyColors val="0"/>
        <c:ser>
          <c:idx val="5"/>
          <c:order val="0"/>
          <c:tx>
            <c:strRef>
              <c:f>'Dif EB-Oper'!$G$1</c:f>
              <c:strCache>
                <c:ptCount val="1"/>
                <c:pt idx="0">
                  <c:v>W-24/01/2011</c:v>
                </c:pt>
              </c:strCache>
            </c:strRef>
          </c:tx>
          <c:spPr>
            <a:ln w="28575">
              <a:noFill/>
            </a:ln>
          </c:spPr>
          <c:xVal>
            <c:numRef>
              <c:f>'Dif EB-Oper'!$A$2:$A$842</c:f>
              <c:numCache>
                <c:formatCode>General</c:formatCode>
                <c:ptCount val="841"/>
                <c:pt idx="0">
                  <c:v>19.744375680353865</c:v>
                </c:pt>
                <c:pt idx="1">
                  <c:v>19.206066645905064</c:v>
                </c:pt>
                <c:pt idx="2">
                  <c:v>18.69092349261922</c:v>
                </c:pt>
                <c:pt idx="3">
                  <c:v>18.200913328922361</c:v>
                </c:pt>
                <c:pt idx="4">
                  <c:v>17.738119150770974</c:v>
                </c:pt>
                <c:pt idx="5">
                  <c:v>17.304724672959878</c:v>
                </c:pt>
                <c:pt idx="6">
                  <c:v>16.902991481005522</c:v>
                </c:pt>
                <c:pt idx="7">
                  <c:v>16.535227425316791</c:v>
                </c:pt>
                <c:pt idx="8">
                  <c:v>16.203745585726391</c:v>
                </c:pt>
                <c:pt idx="9">
                  <c:v>15.910813807186193</c:v>
                </c:pt>
                <c:pt idx="10">
                  <c:v>15.65859575463103</c:v>
                </c:pt>
                <c:pt idx="11">
                  <c:v>15.44908560423394</c:v>
                </c:pt>
                <c:pt idx="12">
                  <c:v>15.284039747623925</c:v>
                </c:pt>
                <c:pt idx="13">
                  <c:v>15.164910023041649</c:v>
                </c:pt>
                <c:pt idx="14">
                  <c:v>15.092783739487853</c:v>
                </c:pt>
                <c:pt idx="15">
                  <c:v>15.068335873843173</c:v>
                </c:pt>
                <c:pt idx="16">
                  <c:v>15.091798136966634</c:v>
                </c:pt>
                <c:pt idx="17">
                  <c:v>15.162948130457657</c:v>
                </c:pt>
                <c:pt idx="18">
                  <c:v>15.281119756318578</c:v>
                </c:pt>
                <c:pt idx="19">
                  <c:v>15.445233763428471</c:v>
                </c:pt>
                <c:pt idx="20">
                  <c:v>15.653845246678195</c:v>
                </c:pt>
                <c:pt idx="21">
                  <c:v>15.905203425513001</c:v>
                </c:pt>
                <c:pt idx="22">
                  <c:v>16.197318327641518</c:v>
                </c:pt>
                <c:pt idx="23">
                  <c:v>16.528029102314331</c:v>
                </c:pt>
                <c:pt idx="24">
                  <c:v>16.895069428888149</c:v>
                </c:pt>
                <c:pt idx="25">
                  <c:v>17.296126618608938</c:v>
                </c:pt>
                <c:pt idx="26">
                  <c:v>17.728892266775979</c:v>
                </c:pt>
                <c:pt idx="27">
                  <c:v>18.191103485136658</c:v>
                </c:pt>
                <c:pt idx="28">
                  <c:v>18.680574696913187</c:v>
                </c:pt>
                <c:pt idx="29">
                  <c:v>18.988909190406631</c:v>
                </c:pt>
                <c:pt idx="30">
                  <c:v>18.428545716944328</c:v>
                </c:pt>
                <c:pt idx="31">
                  <c:v>17.89102909956566</c:v>
                </c:pt>
                <c:pt idx="32">
                  <c:v>17.378479428347685</c:v>
                </c:pt>
                <c:pt idx="33">
                  <c:v>16.893169395986888</c:v>
                </c:pt>
                <c:pt idx="34">
                  <c:v>16.437511893273463</c:v>
                </c:pt>
                <c:pt idx="35">
                  <c:v>16.014038286500547</c:v>
                </c:pt>
                <c:pt idx="36">
                  <c:v>15.625365507453214</c:v>
                </c:pt>
                <c:pt idx="37">
                  <c:v>15.27415045891285</c:v>
                </c:pt>
                <c:pt idx="38">
                  <c:v>14.963031017862219</c:v>
                </c:pt>
                <c:pt idx="39">
                  <c:v>14.694554169538762</c:v>
                </c:pt>
                <c:pt idx="40">
                  <c:v>14.471093505381978</c:v>
                </c:pt>
                <c:pt idx="41">
                  <c:v>14.294760307242237</c:v>
                </c:pt>
                <c:pt idx="42">
                  <c:v>14.167314397637584</c:v>
                </c:pt>
                <c:pt idx="43">
                  <c:v>14.090082407193687</c:v>
                </c:pt>
                <c:pt idx="44">
                  <c:v>14.063891610841901</c:v>
                </c:pt>
                <c:pt idx="45">
                  <c:v>14.089026660543647</c:v>
                </c:pt>
                <c:pt idx="46">
                  <c:v>14.165214338001013</c:v>
                </c:pt>
                <c:pt idx="47">
                  <c:v>14.291638193066253</c:v>
                </c:pt>
                <c:pt idx="48">
                  <c:v>14.466981276047569</c:v>
                </c:pt>
                <c:pt idx="49">
                  <c:v>14.68949189868423</c:v>
                </c:pt>
                <c:pt idx="50">
                  <c:v>14.957065127942402</c:v>
                </c:pt>
                <c:pt idx="51">
                  <c:v>15.267331863869074</c:v>
                </c:pt>
                <c:pt idx="52">
                  <c:v>15.617747828720681</c:v>
                </c:pt>
                <c:pt idx="53">
                  <c:v>16.005676250677791</c:v>
                </c:pt>
                <c:pt idx="54">
                  <c:v>16.428459977779802</c:v>
                </c:pt>
                <c:pt idx="55">
                  <c:v>16.883480750174392</c:v>
                </c:pt>
                <c:pt idx="56">
                  <c:v>17.368205066773918</c:v>
                </c:pt>
                <c:pt idx="57">
                  <c:v>17.880217343240361</c:v>
                </c:pt>
                <c:pt idx="58">
                  <c:v>18.257458496735836</c:v>
                </c:pt>
                <c:pt idx="59">
                  <c:v>17.67391908321494</c:v>
                </c:pt>
                <c:pt idx="60">
                  <c:v>17.112715762263669</c:v>
                </c:pt>
                <c:pt idx="61">
                  <c:v>16.576117330666609</c:v>
                </c:pt>
                <c:pt idx="62">
                  <c:v>16.066589269662376</c:v>
                </c:pt>
                <c:pt idx="63">
                  <c:v>15.586786575815706</c:v>
                </c:pt>
                <c:pt idx="64">
                  <c:v>15.139535685087161</c:v>
                </c:pt>
                <c:pt idx="65">
                  <c:v>14.727802475591217</c:v>
                </c:pt>
                <c:pt idx="66">
                  <c:v>14.35464352605211</c:v>
                </c:pt>
                <c:pt idx="67">
                  <c:v>14.023138584497731</c:v>
                </c:pt>
                <c:pt idx="68">
                  <c:v>13.736303751738717</c:v>
                </c:pt>
                <c:pt idx="69">
                  <c:v>13.496987284576903</c:v>
                </c:pt>
                <c:pt idx="70">
                  <c:v>13.307753031974643</c:v>
                </c:pt>
                <c:pt idx="71">
                  <c:v>13.170759877851824</c:v>
                </c:pt>
                <c:pt idx="72">
                  <c:v>13.087648404508398</c:v>
                </c:pt>
                <c:pt idx="73">
                  <c:v>13.05944737575183</c:v>
                </c:pt>
                <c:pt idx="74">
                  <c:v>13.086511787334004</c:v>
                </c:pt>
                <c:pt idx="75">
                  <c:v>13.168500892661685</c:v>
                </c:pt>
                <c:pt idx="76">
                  <c:v>13.304399300984326</c:v>
                </c:pt>
                <c:pt idx="77">
                  <c:v>13.492578173204448</c:v>
                </c:pt>
                <c:pt idx="78">
                  <c:v>13.730888199968412</c:v>
                </c:pt>
                <c:pt idx="79">
                  <c:v>14.01677265849856</c:v>
                </c:pt>
                <c:pt idx="80">
                  <c:v>14.34738794206228</c:v>
                </c:pt>
                <c:pt idx="81">
                  <c:v>14.719720301691595</c:v>
                </c:pt>
                <c:pt idx="82">
                  <c:v>15.130690359664134</c:v>
                </c:pt>
                <c:pt idx="83">
                  <c:v>15.577240312713768</c:v>
                </c:pt>
                <c:pt idx="84">
                  <c:v>16.056401862186664</c:v>
                </c:pt>
                <c:pt idx="85">
                  <c:v>16.565345325710339</c:v>
                </c:pt>
                <c:pt idx="86">
                  <c:v>17.101411952234692</c:v>
                </c:pt>
                <c:pt idx="87">
                  <c:v>17.553026136894566</c:v>
                </c:pt>
                <c:pt idx="88">
                  <c:v>16.945245692007582</c:v>
                </c:pt>
                <c:pt idx="89">
                  <c:v>16.359064049098276</c:v>
                </c:pt>
                <c:pt idx="90">
                  <c:v>15.796885818492774</c:v>
                </c:pt>
                <c:pt idx="91">
                  <c:v>15.261363850013616</c:v>
                </c:pt>
                <c:pt idx="92">
                  <c:v>14.755400759128873</c:v>
                </c:pt>
                <c:pt idx="93">
                  <c:v>14.282138374994826</c:v>
                </c:pt>
                <c:pt idx="94">
                  <c:v>13.844930536571971</c:v>
                </c:pt>
                <c:pt idx="95">
                  <c:v>13.447294395621077</c:v>
                </c:pt>
                <c:pt idx="96">
                  <c:v>13.092835886946011</c:v>
                </c:pt>
                <c:pt idx="97">
                  <c:v>12.785146716502844</c:v>
                </c:pt>
                <c:pt idx="98">
                  <c:v>12.527673429751546</c:v>
                </c:pt>
                <c:pt idx="99">
                  <c:v>12.323563874241191</c:v>
                </c:pt>
                <c:pt idx="100">
                  <c:v>12.175502107202956</c:v>
                </c:pt>
                <c:pt idx="101">
                  <c:v>12.085548252458532</c:v>
                </c:pt>
                <c:pt idx="102">
                  <c:v>12.055003175549297</c:v>
                </c:pt>
                <c:pt idx="103">
                  <c:v>12.084317380907541</c:v>
                </c:pt>
                <c:pt idx="104">
                  <c:v>12.17305843091636</c:v>
                </c:pt>
                <c:pt idx="105">
                  <c:v>12.31994223048568</c:v>
                </c:pt>
                <c:pt idx="106">
                  <c:v>12.522923043862617</c:v>
                </c:pt>
                <c:pt idx="107">
                  <c:v>12.779328095111419</c:v>
                </c:pt>
                <c:pt idx="108">
                  <c:v>13.086017406472646</c:v>
                </c:pt>
                <c:pt idx="109">
                  <c:v>13.439548971691959</c:v>
                </c:pt>
                <c:pt idx="110">
                  <c:v>13.836332663047097</c:v>
                </c:pt>
                <c:pt idx="111">
                  <c:v>14.272761700613705</c:v>
                </c:pt>
                <c:pt idx="112">
                  <c:v>14.745316258477034</c:v>
                </c:pt>
                <c:pt idx="113">
                  <c:v>15.250638562450549</c:v>
                </c:pt>
                <c:pt idx="114">
                  <c:v>15.785582078672475</c:v>
                </c:pt>
                <c:pt idx="115">
                  <c:v>16.34723911131503</c:v>
                </c:pt>
                <c:pt idx="116">
                  <c:v>16.878995220359457</c:v>
                </c:pt>
                <c:pt idx="117">
                  <c:v>16.246018116723715</c:v>
                </c:pt>
                <c:pt idx="118">
                  <c:v>15.633640959447458</c:v>
                </c:pt>
                <c:pt idx="119">
                  <c:v>15.044379503619009</c:v>
                </c:pt>
                <c:pt idx="120">
                  <c:v>14.4810558886055</c:v>
                </c:pt>
                <c:pt idx="121">
                  <c:v>13.946813422746951</c:v>
                </c:pt>
                <c:pt idx="122">
                  <c:v>13.445119175705115</c:v>
                </c:pt>
                <c:pt idx="123">
                  <c:v>12.97974786538308</c:v>
                </c:pt>
                <c:pt idx="124">
                  <c:v>12.554739330185855</c:v>
                </c:pt>
                <c:pt idx="125">
                  <c:v>12.174321527252141</c:v>
                </c:pt>
                <c:pt idx="126">
                  <c:v>11.842792307936378</c:v>
                </c:pt>
                <c:pt idx="127">
                  <c:v>11.564357078926458</c:v>
                </c:pt>
                <c:pt idx="128">
                  <c:v>11.342926414683125</c:v>
                </c:pt>
                <c:pt idx="129">
                  <c:v>11.181887347354078</c:v>
                </c:pt>
                <c:pt idx="130">
                  <c:v>11.083872502375559</c:v>
                </c:pt>
                <c:pt idx="131">
                  <c:v>11.050559019747245</c:v>
                </c:pt>
                <c:pt idx="132">
                  <c:v>11.082530381141199</c:v>
                </c:pt>
                <c:pt idx="133">
                  <c:v>11.179226478111866</c:v>
                </c:pt>
                <c:pt idx="134">
                  <c:v>11.338991562256233</c:v>
                </c:pt>
                <c:pt idx="135">
                  <c:v>11.55921081427789</c:v>
                </c:pt>
                <c:pt idx="136">
                  <c:v>11.836510450674119</c:v>
                </c:pt>
                <c:pt idx="137">
                  <c:v>12.166988314653658</c:v>
                </c:pt>
                <c:pt idx="138">
                  <c:v>12.546442908207887</c:v>
                </c:pt>
                <c:pt idx="139">
                  <c:v>12.970576496398207</c:v>
                </c:pt>
                <c:pt idx="140">
                  <c:v>13.435158341043808</c:v>
                </c:pt>
                <c:pt idx="141">
                  <c:v>13.936143822769653</c:v>
                </c:pt>
                <c:pt idx="142">
                  <c:v>14.469752231773606</c:v>
                </c:pt>
                <c:pt idx="143">
                  <c:v>15.032509925122922</c:v>
                </c:pt>
                <c:pt idx="144">
                  <c:v>15.621266902813016</c:v>
                </c:pt>
                <c:pt idx="145">
                  <c:v>16.239151764155988</c:v>
                </c:pt>
                <c:pt idx="146">
                  <c:v>15.580201379291871</c:v>
                </c:pt>
                <c:pt idx="147">
                  <c:v>14.940558892467392</c:v>
                </c:pt>
                <c:pt idx="148">
                  <c:v>14.322811351801185</c:v>
                </c:pt>
                <c:pt idx="149">
                  <c:v>13.729914421411708</c:v>
                </c:pt>
                <c:pt idx="150">
                  <c:v>13.165225976764992</c:v>
                </c:pt>
                <c:pt idx="151">
                  <c:v>12.632529438686721</c:v>
                </c:pt>
                <c:pt idx="152">
                  <c:v>12.136038275289421</c:v>
                </c:pt>
                <c:pt idx="153">
                  <c:v>11.680370286052099</c:v>
                </c:pt>
                <c:pt idx="154">
                  <c:v>11.270478029759346</c:v>
                </c:pt>
                <c:pt idx="155">
                  <c:v>10.911521434671256</c:v>
                </c:pt>
                <c:pt idx="156">
                  <c:v>10.608672160986485</c:v>
                </c:pt>
                <c:pt idx="157">
                  <c:v>10.366848605979031</c:v>
                </c:pt>
                <c:pt idx="158">
                  <c:v>10.19039621502964</c:v>
                </c:pt>
                <c:pt idx="159">
                  <c:v>10.082747642348799</c:v>
                </c:pt>
                <c:pt idx="160">
                  <c:v>10.046114921664516</c:v>
                </c:pt>
                <c:pt idx="161">
                  <c:v>10.081272242097764</c:v>
                </c:pt>
                <c:pt idx="162">
                  <c:v>10.187476381287501</c:v>
                </c:pt>
                <c:pt idx="163">
                  <c:v>10.362543125087164</c:v>
                </c:pt>
                <c:pt idx="164">
                  <c:v>10.603062058636278</c:v>
                </c:pt>
                <c:pt idx="165">
                  <c:v>10.904703114679045</c:v>
                </c:pt>
                <c:pt idx="166">
                  <c:v>11.262556327019718</c:v>
                </c:pt>
                <c:pt idx="167">
                  <c:v>11.671452352612043</c:v>
                </c:pt>
                <c:pt idx="168">
                  <c:v>12.126228804508465</c:v>
                </c:pt>
                <c:pt idx="169">
                  <c:v>12.621927349628194</c:v>
                </c:pt>
                <c:pt idx="170">
                  <c:v>13.153922419540644</c:v>
                </c:pt>
                <c:pt idx="171">
                  <c:v>13.71799183624522</c:v>
                </c:pt>
                <c:pt idx="172">
                  <c:v>14.310343287961068</c:v>
                </c:pt>
                <c:pt idx="173">
                  <c:v>14.927610325142286</c:v>
                </c:pt>
                <c:pt idx="174">
                  <c:v>15.637692850085458</c:v>
                </c:pt>
                <c:pt idx="175">
                  <c:v>14.952259450451347</c:v>
                </c:pt>
                <c:pt idx="176">
                  <c:v>14.284526162026157</c:v>
                </c:pt>
                <c:pt idx="177">
                  <c:v>13.637093263361082</c:v>
                </c:pt>
                <c:pt idx="178">
                  <c:v>13.012991111716495</c:v>
                </c:pt>
                <c:pt idx="179">
                  <c:v>12.415738506976178</c:v>
                </c:pt>
                <c:pt idx="180">
                  <c:v>11.849396088983182</c:v>
                </c:pt>
                <c:pt idx="181">
                  <c:v>11.318604714080845</c:v>
                </c:pt>
                <c:pt idx="182">
                  <c:v>10.828593522411492</c:v>
                </c:pt>
                <c:pt idx="183">
                  <c:v>10.385136622770613</c:v>
                </c:pt>
                <c:pt idx="184">
                  <c:v>9.9944328340138213</c:v>
                </c:pt>
                <c:pt idx="185">
                  <c:v>9.6628832484726299</c:v>
                </c:pt>
                <c:pt idx="186">
                  <c:v>9.3967514425791148</c:v>
                </c:pt>
                <c:pt idx="187">
                  <c:v>9.2017152028094049</c:v>
                </c:pt>
                <c:pt idx="188">
                  <c:v>9.0823558438113157</c:v>
                </c:pt>
                <c:pt idx="189">
                  <c:v>9.0416709005367881</c:v>
                </c:pt>
                <c:pt idx="190">
                  <c:v>9.0807179051886742</c:v>
                </c:pt>
                <c:pt idx="191">
                  <c:v>9.1984815417336119</c:v>
                </c:pt>
                <c:pt idx="192">
                  <c:v>9.3920012603073335</c:v>
                </c:pt>
                <c:pt idx="193">
                  <c:v>9.6567237028722861</c:v>
                </c:pt>
                <c:pt idx="194">
                  <c:v>9.9869884186182034</c:v>
                </c:pt>
                <c:pt idx="195">
                  <c:v>10.376539050840369</c:v>
                </c:pt>
                <c:pt idx="196">
                  <c:v>10.818973503693245</c:v>
                </c:pt>
                <c:pt idx="197">
                  <c:v>11.308086163167227</c:v>
                </c:pt>
                <c:pt idx="198">
                  <c:v>11.838092653532303</c:v>
                </c:pt>
                <c:pt idx="199">
                  <c:v>12.403751959532942</c:v>
                </c:pt>
                <c:pt idx="200">
                  <c:v>13.00041105787097</c:v>
                </c:pt>
                <c:pt idx="201">
                  <c:v>13.623997675925215</c:v>
                </c:pt>
                <c:pt idx="202">
                  <c:v>14.270982365402105</c:v>
                </c:pt>
                <c:pt idx="203">
                  <c:v>15.079212267617992</c:v>
                </c:pt>
                <c:pt idx="204">
                  <c:v>14.367159343860523</c:v>
                </c:pt>
                <c:pt idx="205">
                  <c:v>13.670877536276771</c:v>
                </c:pt>
                <c:pt idx="206">
                  <c:v>12.992902586099662</c:v>
                </c:pt>
                <c:pt idx="207">
                  <c:v>12.336253183680999</c:v>
                </c:pt>
                <c:pt idx="208">
                  <c:v>11.704519110663117</c:v>
                </c:pt>
                <c:pt idx="209">
                  <c:v>11.101954450090172</c:v>
                </c:pt>
                <c:pt idx="210">
                  <c:v>10.533566234276035</c:v>
                </c:pt>
                <c:pt idx="211">
                  <c:v>10.005180788565452</c:v>
                </c:pt>
                <c:pt idx="212">
                  <c:v>9.5234588050706925</c:v>
                </c:pt>
                <c:pt idx="213">
                  <c:v>9.09581731412195</c:v>
                </c:pt>
                <c:pt idx="214">
                  <c:v>8.7302071918070787</c:v>
                </c:pt>
                <c:pt idx="215">
                  <c:v>8.4346987267998959</c:v>
                </c:pt>
                <c:pt idx="216">
                  <c:v>8.2168587435759672</c:v>
                </c:pt>
                <c:pt idx="217">
                  <c:v>8.0829692942557099</c:v>
                </c:pt>
                <c:pt idx="218">
                  <c:v>8.0372269852157849</c:v>
                </c:pt>
                <c:pt idx="219">
                  <c:v>8.081128795649855</c:v>
                </c:pt>
                <c:pt idx="220">
                  <c:v>8.2132373405302896</c:v>
                </c:pt>
                <c:pt idx="221">
                  <c:v>8.429406421088121</c:v>
                </c:pt>
                <c:pt idx="222">
                  <c:v>8.7233891127177472</c:v>
                </c:pt>
                <c:pt idx="223">
                  <c:v>9.0876368001742467</c:v>
                </c:pt>
                <c:pt idx="224">
                  <c:v>9.5140825943378395</c:v>
                </c:pt>
                <c:pt idx="225">
                  <c:v>9.9947682620400737</c:v>
                </c:pt>
                <c:pt idx="226">
                  <c:v>10.522262951089997</c:v>
                </c:pt>
                <c:pt idx="227">
                  <c:v>11.089889206474634</c:v>
                </c:pt>
                <c:pt idx="228">
                  <c:v>11.691803437104319</c:v>
                </c:pt>
                <c:pt idx="229">
                  <c:v>12.322982293742083</c:v>
                </c:pt>
                <c:pt idx="230">
                  <c:v>12.979157045505026</c:v>
                </c:pt>
                <c:pt idx="231">
                  <c:v>13.656725178895742</c:v>
                </c:pt>
                <c:pt idx="232">
                  <c:v>14.568653501065402</c:v>
                </c:pt>
                <c:pt idx="233">
                  <c:v>13.830339469228621</c:v>
                </c:pt>
                <c:pt idx="234">
                  <c:v>13.105568085134697</c:v>
                </c:pt>
                <c:pt idx="235">
                  <c:v>12.396714880729474</c:v>
                </c:pt>
                <c:pt idx="236">
                  <c:v>11.706671808592905</c:v>
                </c:pt>
                <c:pt idx="237">
                  <c:v>11.038966882553023</c:v>
                </c:pt>
                <c:pt idx="238">
                  <c:v>10.397904348189652</c:v>
                </c:pt>
                <c:pt idx="239">
                  <c:v>9.7887200304281095</c:v>
                </c:pt>
                <c:pt idx="240">
                  <c:v>9.2177364268080204</c:v>
                </c:pt>
                <c:pt idx="241">
                  <c:v>8.6924846755172815</c:v>
                </c:pt>
                <c:pt idx="242">
                  <c:v>8.221734296005005</c:v>
                </c:pt>
                <c:pt idx="243">
                  <c:v>7.8153400331722178</c:v>
                </c:pt>
                <c:pt idx="244">
                  <c:v>7.4837934788517542</c:v>
                </c:pt>
                <c:pt idx="245">
                  <c:v>7.2373883296466204</c:v>
                </c:pt>
                <c:pt idx="246">
                  <c:v>7.0850133968895879</c:v>
                </c:pt>
                <c:pt idx="247">
                  <c:v>7.032783221037394</c:v>
                </c:pt>
                <c:pt idx="248">
                  <c:v>7.0829135836960173</c:v>
                </c:pt>
                <c:pt idx="249">
                  <c:v>7.2332765628106142</c:v>
                </c:pt>
                <c:pt idx="250">
                  <c:v>7.4778282164078842</c:v>
                </c:pt>
                <c:pt idx="251">
                  <c:v>7.8077230889745834</c:v>
                </c:pt>
                <c:pt idx="252">
                  <c:v>8.2126831689835402</c:v>
                </c:pt>
                <c:pt idx="253">
                  <c:v>8.6822111143479184</c:v>
                </c:pt>
                <c:pt idx="254">
                  <c:v>9.2064333394701681</c:v>
                </c:pt>
                <c:pt idx="255">
                  <c:v>9.7765556222069048</c:v>
                </c:pt>
                <c:pt idx="256">
                  <c:v>10.385021176391838</c:v>
                </c:pt>
                <c:pt idx="257">
                  <c:v>11.02548365533724</c:v>
                </c:pt>
                <c:pt idx="258">
                  <c:v>11.692686382269267</c:v>
                </c:pt>
                <c:pt idx="259">
                  <c:v>12.38230753268982</c:v>
                </c:pt>
                <c:pt idx="260">
                  <c:v>13.09080459078468</c:v>
                </c:pt>
                <c:pt idx="261">
                  <c:v>14.111219094758596</c:v>
                </c:pt>
                <c:pt idx="262">
                  <c:v>13.347626356033397</c:v>
                </c:pt>
                <c:pt idx="263">
                  <c:v>12.595108349683837</c:v>
                </c:pt>
                <c:pt idx="264">
                  <c:v>11.855774092832318</c:v>
                </c:pt>
                <c:pt idx="265">
                  <c:v>11.132250641279969</c:v>
                </c:pt>
                <c:pt idx="266">
                  <c:v>10.427829560377212</c:v>
                </c:pt>
                <c:pt idx="267">
                  <c:v>9.7466534944192862</c:v>
                </c:pt>
                <c:pt idx="268">
                  <c:v>9.0939474014466839</c:v>
                </c:pt>
                <c:pt idx="269">
                  <c:v>8.4762907182492206</c:v>
                </c:pt>
                <c:pt idx="270">
                  <c:v>7.9019066901778316</c:v>
                </c:pt>
                <c:pt idx="271">
                  <c:v>7.3809047101476191</c:v>
                </c:pt>
                <c:pt idx="272">
                  <c:v>6.9253432651586824</c:v>
                </c:pt>
                <c:pt idx="273">
                  <c:v>6.5488933676063503</c:v>
                </c:pt>
                <c:pt idx="274">
                  <c:v>6.2658302993521531</c:v>
                </c:pt>
                <c:pt idx="275">
                  <c:v>6.0891915998989008</c:v>
                </c:pt>
                <c:pt idx="276">
                  <c:v>6.0283396835513088</c:v>
                </c:pt>
                <c:pt idx="277">
                  <c:v>6.0867482566868132</c:v>
                </c:pt>
                <c:pt idx="278">
                  <c:v>6.2610805249796728</c:v>
                </c:pt>
                <c:pt idx="279">
                  <c:v>6.5420756905037649</c:v>
                </c:pt>
                <c:pt idx="280">
                  <c:v>6.9167462972326232</c:v>
                </c:pt>
                <c:pt idx="281">
                  <c:v>7.3708211442335179</c:v>
                </c:pt>
                <c:pt idx="282">
                  <c:v>7.8906038641083054</c:v>
                </c:pt>
                <c:pt idx="283">
                  <c:v>8.4639975390049731</c:v>
                </c:pt>
                <c:pt idx="284">
                  <c:v>9.0808523465740727</c:v>
                </c:pt>
                <c:pt idx="285">
                  <c:v>9.7329083187031671</c:v>
                </c:pt>
                <c:pt idx="286">
                  <c:v>10.413555076931367</c:v>
                </c:pt>
                <c:pt idx="287">
                  <c:v>11.117542639463073</c:v>
                </c:pt>
                <c:pt idx="288">
                  <c:v>11.840708565803039</c:v>
                </c:pt>
                <c:pt idx="289">
                  <c:v>12.579745797919911</c:v>
                </c:pt>
                <c:pt idx="290">
                  <c:v>13.712226702122457</c:v>
                </c:pt>
                <c:pt idx="291">
                  <c:v>12.925083602452942</c:v>
                </c:pt>
                <c:pt idx="292">
                  <c:v>12.14641556717026</c:v>
                </c:pt>
                <c:pt idx="293">
                  <c:v>11.37796274077194</c:v>
                </c:pt>
                <c:pt idx="294">
                  <c:v>10.621942436786165</c:v>
                </c:pt>
                <c:pt idx="295">
                  <c:v>9.881208738327377</c:v>
                </c:pt>
                <c:pt idx="296">
                  <c:v>9.1594711163033971</c:v>
                </c:pt>
                <c:pt idx="297">
                  <c:v>8.4615918201245925</c:v>
                </c:pt>
                <c:pt idx="298">
                  <c:v>7.7939823665696339</c:v>
                </c:pt>
                <c:pt idx="299">
                  <c:v>7.1651089405812733</c:v>
                </c:pt>
                <c:pt idx="300">
                  <c:v>6.5860770668433437</c:v>
                </c:pt>
                <c:pt idx="301">
                  <c:v>6.0711643142315985</c:v>
                </c:pt>
                <c:pt idx="302">
                  <c:v>5.6379660455166771</c:v>
                </c:pt>
                <c:pt idx="303">
                  <c:v>5.3065324017101796</c:v>
                </c:pt>
                <c:pt idx="304">
                  <c:v>5.0967549607961189</c:v>
                </c:pt>
                <c:pt idx="305">
                  <c:v>5.0238965087270664</c:v>
                </c:pt>
                <c:pt idx="306">
                  <c:v>5.0938356010378332</c:v>
                </c:pt>
                <c:pt idx="307">
                  <c:v>5.300923139454131</c:v>
                </c:pt>
                <c:pt idx="308">
                  <c:v>5.630045393280664</c:v>
                </c:pt>
                <c:pt idx="309">
                  <c:v>6.0613559646667943</c:v>
                </c:pt>
                <c:pt idx="310">
                  <c:v>6.5747746068135609</c:v>
                </c:pt>
                <c:pt idx="311">
                  <c:v>7.1526418986554496</c:v>
                </c:pt>
                <c:pt idx="312">
                  <c:v>7.7806112311567626</c:v>
                </c:pt>
                <c:pt idx="313">
                  <c:v>8.4475165658553379</c:v>
                </c:pt>
                <c:pt idx="314">
                  <c:v>9.1448434174895414</c:v>
                </c:pt>
                <c:pt idx="315">
                  <c:v>9.8661434274190221</c:v>
                </c:pt>
                <c:pt idx="316">
                  <c:v>10.606526817502518</c:v>
                </c:pt>
                <c:pt idx="317">
                  <c:v>11.362263688649456</c:v>
                </c:pt>
                <c:pt idx="318">
                  <c:v>12.13048478546526</c:v>
                </c:pt>
                <c:pt idx="319">
                  <c:v>13.37690678761258</c:v>
                </c:pt>
                <c:pt idx="320">
                  <c:v>12.568781174182057</c:v>
                </c:pt>
                <c:pt idx="321">
                  <c:v>11.766557916590196</c:v>
                </c:pt>
                <c:pt idx="322">
                  <c:v>10.971531807567704</c:v>
                </c:pt>
                <c:pt idx="323">
                  <c:v>10.185388318786583</c:v>
                </c:pt>
                <c:pt idx="324">
                  <c:v>9.4103538830626707</c:v>
                </c:pt>
                <c:pt idx="325">
                  <c:v>8.6494153099774067</c:v>
                </c:pt>
                <c:pt idx="326">
                  <c:v>7.9066434221150237</c:v>
                </c:pt>
                <c:pt idx="327">
                  <c:v>7.1876724469381434</c:v>
                </c:pt>
                <c:pt idx="328">
                  <c:v>6.5004046185197621</c:v>
                </c:pt>
                <c:pt idx="329">
                  <c:v>5.8560127394392838</c:v>
                </c:pt>
                <c:pt idx="330">
                  <c:v>5.2702476416649144</c:v>
                </c:pt>
                <c:pt idx="331">
                  <c:v>4.7647807089596812</c:v>
                </c:pt>
                <c:pt idx="332">
                  <c:v>4.36758058935097</c:v>
                </c:pt>
                <c:pt idx="333">
                  <c:v>4.1101563479355878</c:v>
                </c:pt>
                <c:pt idx="334">
                  <c:v>4.0194539684483725</c:v>
                </c:pt>
                <c:pt idx="335">
                  <c:v>4.1065356694512989</c:v>
                </c:pt>
                <c:pt idx="336">
                  <c:v>4.3607637180287133</c:v>
                </c:pt>
                <c:pt idx="337">
                  <c:v>4.7554058927158041</c:v>
                </c:pt>
                <c:pt idx="338">
                  <c:v>5.2589457312732453</c:v>
                </c:pt>
                <c:pt idx="339">
                  <c:v>5.8432983155471172</c:v>
                </c:pt>
                <c:pt idx="340">
                  <c:v>6.486660173346281</c:v>
                </c:pt>
                <c:pt idx="341">
                  <c:v>7.1731712097564015</c:v>
                </c:pt>
                <c:pt idx="342">
                  <c:v>7.8915784355524039</c:v>
                </c:pt>
                <c:pt idx="343">
                  <c:v>8.6339235116184092</c:v>
                </c:pt>
                <c:pt idx="344">
                  <c:v>9.3945335277744846</c:v>
                </c:pt>
                <c:pt idx="345">
                  <c:v>10.169310950328711</c:v>
                </c:pt>
                <c:pt idx="346">
                  <c:v>10.955250348781506</c:v>
                </c:pt>
                <c:pt idx="347">
                  <c:v>11.750112135825749</c:v>
                </c:pt>
                <c:pt idx="348">
                  <c:v>13.11014593978652</c:v>
                </c:pt>
                <c:pt idx="349">
                  <c:v>12.284484179748807</c:v>
                </c:pt>
                <c:pt idx="350">
                  <c:v>11.462380929043357</c:v>
                </c:pt>
                <c:pt idx="351">
                  <c:v>10.644660706781373</c:v>
                </c:pt>
                <c:pt idx="352">
                  <c:v>9.8324171271615413</c:v>
                </c:pt>
                <c:pt idx="353">
                  <c:v>9.0271286443972958</c:v>
                </c:pt>
                <c:pt idx="354">
                  <c:v>8.2308369296504118</c:v>
                </c:pt>
                <c:pt idx="355">
                  <c:v>7.4464287791195742</c:v>
                </c:pt>
                <c:pt idx="356">
                  <c:v>6.6780930333815522</c:v>
                </c:pt>
                <c:pt idx="357">
                  <c:v>5.9320781824330764</c:v>
                </c:pt>
                <c:pt idx="358">
                  <c:v>5.2179667076841953</c:v>
                </c:pt>
                <c:pt idx="359">
                  <c:v>4.5508022987710701</c:v>
                </c:pt>
                <c:pt idx="360">
                  <c:v>3.9544186124511129</c:v>
                </c:pt>
                <c:pt idx="361">
                  <c:v>3.4655521295315745</c:v>
                </c:pt>
                <c:pt idx="362">
                  <c:v>3.1349125286841217</c:v>
                </c:pt>
                <c:pt idx="363">
                  <c:v>3.0150126969054094</c:v>
                </c:pt>
                <c:pt idx="364">
                  <c:v>3.1301639833244033</c:v>
                </c:pt>
                <c:pt idx="365">
                  <c:v>3.4569569801345619</c:v>
                </c:pt>
                <c:pt idx="366">
                  <c:v>3.9431176196636151</c:v>
                </c:pt>
                <c:pt idx="367">
                  <c:v>4.5377088450563408</c:v>
                </c:pt>
                <c:pt idx="368">
                  <c:v>5.2036935500182215</c:v>
                </c:pt>
                <c:pt idx="369">
                  <c:v>5.9170137368863918</c:v>
                </c:pt>
                <c:pt idx="370">
                  <c:v>6.6624827626421359</c:v>
                </c:pt>
                <c:pt idx="371">
                  <c:v>7.4304307790666613</c:v>
                </c:pt>
                <c:pt idx="372">
                  <c:v>8.2145557738993187</c:v>
                </c:pt>
                <c:pt idx="373">
                  <c:v>9.0106354694052726</c:v>
                </c:pt>
                <c:pt idx="374">
                  <c:v>9.8157616394501392</c:v>
                </c:pt>
                <c:pt idx="375">
                  <c:v>10.627878507138798</c:v>
                </c:pt>
                <c:pt idx="376">
                  <c:v>11.445498091498902</c:v>
                </c:pt>
                <c:pt idx="377">
                  <c:v>12.916192751909323</c:v>
                </c:pt>
                <c:pt idx="378">
                  <c:v>12.077278675449726</c:v>
                </c:pt>
                <c:pt idx="379">
                  <c:v>11.240030480584599</c:v>
                </c:pt>
                <c:pt idx="380">
                  <c:v>10.404850321098776</c:v>
                </c:pt>
                <c:pt idx="381">
                  <c:v>9.5722795197629704</c:v>
                </c:pt>
                <c:pt idx="382">
                  <c:v>8.7430635480060488</c:v>
                </c:pt>
                <c:pt idx="383">
                  <c:v>7.9182564497792685</c:v>
                </c:pt>
                <c:pt idx="384">
                  <c:v>7.0993950590507504</c:v>
                </c:pt>
                <c:pt idx="385">
                  <c:v>6.2888023664663839</c:v>
                </c:pt>
                <c:pt idx="386">
                  <c:v>5.4901420932861553</c:v>
                </c:pt>
                <c:pt idx="387">
                  <c:v>4.7094888474732173</c:v>
                </c:pt>
                <c:pt idx="388">
                  <c:v>3.9575131338346847</c:v>
                </c:pt>
                <c:pt idx="389">
                  <c:v>3.2541566041716172</c:v>
                </c:pt>
                <c:pt idx="390">
                  <c:v>2.638590571588324</c:v>
                </c:pt>
                <c:pt idx="391">
                  <c:v>2.1862719877624199</c:v>
                </c:pt>
                <c:pt idx="392">
                  <c:v>2.0105745956006698</c:v>
                </c:pt>
                <c:pt idx="393">
                  <c:v>2.1794575482159</c:v>
                </c:pt>
                <c:pt idx="394">
                  <c:v>2.6272914197848394</c:v>
                </c:pt>
                <c:pt idx="395">
                  <c:v>3.2404143569111064</c:v>
                </c:pt>
                <c:pt idx="396">
                  <c:v>3.9424497719662219</c:v>
                </c:pt>
                <c:pt idx="397">
                  <c:v>4.6936696948629875</c:v>
                </c:pt>
                <c:pt idx="398">
                  <c:v>5.473861544145616</c:v>
                </c:pt>
                <c:pt idx="399">
                  <c:v>6.2722233063306625</c:v>
                </c:pt>
                <c:pt idx="400">
                  <c:v>7.0826132327323332</c:v>
                </c:pt>
                <c:pt idx="401">
                  <c:v>7.901331229892631</c:v>
                </c:pt>
                <c:pt idx="402">
                  <c:v>8.7260334748657904</c:v>
                </c:pt>
                <c:pt idx="403">
                  <c:v>9.555170600490337</c:v>
                </c:pt>
                <c:pt idx="404">
                  <c:v>10.387680694191401</c:v>
                </c:pt>
                <c:pt idx="405">
                  <c:v>11.222813159118303</c:v>
                </c:pt>
                <c:pt idx="406">
                  <c:v>12.798357751305492</c:v>
                </c:pt>
                <c:pt idx="407">
                  <c:v>11.951175094123554</c:v>
                </c:pt>
                <c:pt idx="408">
                  <c:v>11.104423043562294</c:v>
                </c:pt>
                <c:pt idx="409">
                  <c:v>10.258208231967011</c:v>
                </c:pt>
                <c:pt idx="410">
                  <c:v>9.4126755564185913</c:v>
                </c:pt>
                <c:pt idx="411">
                  <c:v>8.5680269683514982</c:v>
                </c:pt>
                <c:pt idx="412">
                  <c:v>7.7245524873870481</c:v>
                </c:pt>
                <c:pt idx="413">
                  <c:v>6.8826837883488912</c:v>
                </c:pt>
                <c:pt idx="414">
                  <c:v>6.0430920173698857</c:v>
                </c:pt>
                <c:pt idx="415">
                  <c:v>5.206878732061937</c:v>
                </c:pt>
                <c:pt idx="416">
                  <c:v>4.3759811620253863</c:v>
                </c:pt>
                <c:pt idx="417">
                  <c:v>3.5541294476144882</c:v>
                </c:pt>
                <c:pt idx="418">
                  <c:v>2.7494474227379206</c:v>
                </c:pt>
                <c:pt idx="419">
                  <c:v>1.9829488471469054</c:v>
                </c:pt>
                <c:pt idx="420">
                  <c:v>1.3227664685805598</c:v>
                </c:pt>
                <c:pt idx="421">
                  <c:v>1.006149159121668</c:v>
                </c:pt>
                <c:pt idx="422">
                  <c:v>1.3114728858812539</c:v>
                </c:pt>
                <c:pt idx="423">
                  <c:v>1.9678887494981723</c:v>
                </c:pt>
                <c:pt idx="424">
                  <c:v>2.7331686977576162</c:v>
                </c:pt>
                <c:pt idx="425">
                  <c:v>3.5373487431129771</c:v>
                </c:pt>
                <c:pt idx="426">
                  <c:v>4.3589518385044874</c:v>
                </c:pt>
                <c:pt idx="427">
                  <c:v>5.1897096383519052</c:v>
                </c:pt>
                <c:pt idx="428">
                  <c:v>6.025836965136377</c:v>
                </c:pt>
                <c:pt idx="429">
                  <c:v>6.8653722499513163</c:v>
                </c:pt>
                <c:pt idx="430">
                  <c:v>7.7072019001971803</c:v>
                </c:pt>
                <c:pt idx="431">
                  <c:v>8.5506482871420211</c:v>
                </c:pt>
                <c:pt idx="432">
                  <c:v>9.3952760007570468</c:v>
                </c:pt>
                <c:pt idx="433">
                  <c:v>10.240792749118752</c:v>
                </c:pt>
                <c:pt idx="434">
                  <c:v>11.086995135310802</c:v>
                </c:pt>
                <c:pt idx="435">
                  <c:v>12.758750108857759</c:v>
                </c:pt>
                <c:pt idx="436">
                  <c:v>11.908750116627507</c:v>
                </c:pt>
                <c:pt idx="437">
                  <c:v>11.058750125591672</c:v>
                </c:pt>
                <c:pt idx="438">
                  <c:v>10.208750136048598</c:v>
                </c:pt>
                <c:pt idx="439">
                  <c:v>9.3587501484053188</c:v>
                </c:pt>
                <c:pt idx="440">
                  <c:v>8.508750163230502</c:v>
                </c:pt>
                <c:pt idx="441">
                  <c:v>7.6587501813464289</c:v>
                </c:pt>
                <c:pt idx="442">
                  <c:v>6.8087502039858379</c:v>
                </c:pt>
                <c:pt idx="443">
                  <c:v>5.9587502330837934</c:v>
                </c:pt>
                <c:pt idx="444">
                  <c:v>5.1087502718644862</c:v>
                </c:pt>
                <c:pt idx="445">
                  <c:v>4.2587503261259148</c:v>
                </c:pt>
                <c:pt idx="446">
                  <c:v>3.4087504074480144</c:v>
                </c:pt>
                <c:pt idx="447">
                  <c:v>2.558750542799499</c:v>
                </c:pt>
                <c:pt idx="448">
                  <c:v>1.7087508128096902</c:v>
                </c:pt>
                <c:pt idx="449">
                  <c:v>0.85875161733624739</c:v>
                </c:pt>
                <c:pt idx="450">
                  <c:v>8.9073159691917814E-3</c:v>
                </c:pt>
                <c:pt idx="451">
                  <c:v>0.84125165098098931</c:v>
                </c:pt>
                <c:pt idx="452">
                  <c:v>1.6912508212202042</c:v>
                </c:pt>
                <c:pt idx="453">
                  <c:v>2.5412505465377864</c:v>
                </c:pt>
                <c:pt idx="454">
                  <c:v>3.3912504095509513</c:v>
                </c:pt>
                <c:pt idx="455">
                  <c:v>4.2412503274716267</c:v>
                </c:pt>
                <c:pt idx="456">
                  <c:v>5.091250272799325</c:v>
                </c:pt>
                <c:pt idx="457">
                  <c:v>5.9412502337707114</c:v>
                </c:pt>
                <c:pt idx="458">
                  <c:v>6.7912502045115479</c:v>
                </c:pt>
                <c:pt idx="459">
                  <c:v>7.6412501817621159</c:v>
                </c:pt>
                <c:pt idx="460">
                  <c:v>8.4912501635672779</c:v>
                </c:pt>
                <c:pt idx="461">
                  <c:v>9.341250148683411</c:v>
                </c:pt>
                <c:pt idx="462">
                  <c:v>10.191250136282582</c:v>
                </c:pt>
                <c:pt idx="463">
                  <c:v>11.041250125791098</c:v>
                </c:pt>
                <c:pt idx="464">
                  <c:v>12.798096140993211</c:v>
                </c:pt>
                <c:pt idx="465">
                  <c:v>11.950894938627112</c:v>
                </c:pt>
                <c:pt idx="466">
                  <c:v>11.104121524645757</c:v>
                </c:pt>
                <c:pt idx="467">
                  <c:v>10.257881839546588</c:v>
                </c:pt>
                <c:pt idx="468">
                  <c:v>9.4123198433810131</c:v>
                </c:pt>
                <c:pt idx="469">
                  <c:v>8.5676361870764861</c:v>
                </c:pt>
                <c:pt idx="470">
                  <c:v>7.7241190328801492</c:v>
                </c:pt>
                <c:pt idx="471">
                  <c:v>6.8821973114772437</c:v>
                </c:pt>
                <c:pt idx="472">
                  <c:v>6.0425379464347246</c:v>
                </c:pt>
                <c:pt idx="473">
                  <c:v>5.2062356683214874</c:v>
                </c:pt>
                <c:pt idx="474">
                  <c:v>4.3752159757096569</c:v>
                </c:pt>
                <c:pt idx="475">
                  <c:v>3.5531872782199962</c:v>
                </c:pt>
                <c:pt idx="476">
                  <c:v>2.7482293998325815</c:v>
                </c:pt>
                <c:pt idx="477">
                  <c:v>1.9812596584257194</c:v>
                </c:pt>
                <c:pt idx="478">
                  <c:v>1.320232871165175</c:v>
                </c:pt>
                <c:pt idx="479">
                  <c:v>1.0028159522590354</c:v>
                </c:pt>
                <c:pt idx="480">
                  <c:v>1.308917428299303</c:v>
                </c:pt>
                <c:pt idx="481">
                  <c:v>1.966186622400182</c:v>
                </c:pt>
                <c:pt idx="482">
                  <c:v>2.7319434170762067</c:v>
                </c:pt>
                <c:pt idx="483">
                  <c:v>3.5364021030005786</c:v>
                </c:pt>
                <c:pt idx="484">
                  <c:v>4.3581836622732641</c:v>
                </c:pt>
                <c:pt idx="485">
                  <c:v>5.1890644469024112</c:v>
                </c:pt>
                <c:pt idx="486">
                  <c:v>6.0252813074667264</c:v>
                </c:pt>
                <c:pt idx="487">
                  <c:v>6.8648845463056078</c:v>
                </c:pt>
                <c:pt idx="488">
                  <c:v>7.7067674698350013</c:v>
                </c:pt>
                <c:pt idx="489">
                  <c:v>8.5502567115911052</c:v>
                </c:pt>
                <c:pt idx="490">
                  <c:v>9.3949196289327173</c:v>
                </c:pt>
                <c:pt idx="491">
                  <c:v>10.240465801617969</c:v>
                </c:pt>
                <c:pt idx="492">
                  <c:v>11.086693142416694</c:v>
                </c:pt>
                <c:pt idx="493">
                  <c:v>12.915674299543282</c:v>
                </c:pt>
                <c:pt idx="494">
                  <c:v>12.07672420865363</c:v>
                </c:pt>
                <c:pt idx="495">
                  <c:v>11.239434710512747</c:v>
                </c:pt>
                <c:pt idx="496">
                  <c:v>10.404206726698446</c:v>
                </c:pt>
                <c:pt idx="497">
                  <c:v>9.5715799433469453</c:v>
                </c:pt>
                <c:pt idx="498">
                  <c:v>8.7422976162951596</c:v>
                </c:pt>
                <c:pt idx="499">
                  <c:v>7.9174107264862101</c:v>
                </c:pt>
                <c:pt idx="500">
                  <c:v>7.0984517756960299</c:v>
                </c:pt>
                <c:pt idx="501">
                  <c:v>6.2877374795613967</c:v>
                </c:pt>
                <c:pt idx="502">
                  <c:v>5.488922263238968</c:v>
                </c:pt>
                <c:pt idx="503">
                  <c:v>4.7080667594972061</c:v>
                </c:pt>
                <c:pt idx="504">
                  <c:v>3.9558207254477469</c:v>
                </c:pt>
                <c:pt idx="505">
                  <c:v>3.2520981860764393</c:v>
                </c:pt>
                <c:pt idx="506">
                  <c:v>2.6360515192011542</c:v>
                </c:pt>
                <c:pt idx="507">
                  <c:v>2.183206955806654</c:v>
                </c:pt>
                <c:pt idx="508">
                  <c:v>2.0072412938863908</c:v>
                </c:pt>
                <c:pt idx="509">
                  <c:v>2.1763829194062283</c:v>
                </c:pt>
                <c:pt idx="510">
                  <c:v>2.6247414371482294</c:v>
                </c:pt>
                <c:pt idx="511">
                  <c:v>3.2383472037265455</c:v>
                </c:pt>
                <c:pt idx="512">
                  <c:v>3.9407508944215737</c:v>
                </c:pt>
                <c:pt idx="513">
                  <c:v>4.6922428125453104</c:v>
                </c:pt>
                <c:pt idx="514">
                  <c:v>5.4726380852276479</c:v>
                </c:pt>
                <c:pt idx="515">
                  <c:v>6.2711556041837664</c:v>
                </c:pt>
                <c:pt idx="516">
                  <c:v>7.0816677140263415</c:v>
                </c:pt>
                <c:pt idx="517">
                  <c:v>7.900483694805307</c:v>
                </c:pt>
                <c:pt idx="518">
                  <c:v>8.7252660482008366</c:v>
                </c:pt>
                <c:pt idx="519">
                  <c:v>9.5544697713626565</c:v>
                </c:pt>
                <c:pt idx="520">
                  <c:v>10.387036035938484</c:v>
                </c:pt>
                <c:pt idx="521">
                  <c:v>11.222216475005588</c:v>
                </c:pt>
                <c:pt idx="522">
                  <c:v>13.109379759302515</c:v>
                </c:pt>
                <c:pt idx="523">
                  <c:v>12.283666499608666</c:v>
                </c:pt>
                <c:pt idx="524">
                  <c:v>11.461504599030896</c:v>
                </c:pt>
                <c:pt idx="525">
                  <c:v>10.64371705155698</c:v>
                </c:pt>
                <c:pt idx="526">
                  <c:v>9.8313955099776713</c:v>
                </c:pt>
                <c:pt idx="527">
                  <c:v>9.0260158804207542</c:v>
                </c:pt>
                <c:pt idx="528">
                  <c:v>8.2296164961440645</c:v>
                </c:pt>
                <c:pt idx="529">
                  <c:v>7.4450797627432932</c:v>
                </c:pt>
                <c:pt idx="530">
                  <c:v>6.6765887752361017</c:v>
                </c:pt>
                <c:pt idx="531">
                  <c:v>5.9303846986184636</c:v>
                </c:pt>
                <c:pt idx="532">
                  <c:v>5.2160413795914362</c:v>
                </c:pt>
                <c:pt idx="533">
                  <c:v>4.5485945822429095</c:v>
                </c:pt>
                <c:pt idx="534">
                  <c:v>3.9518777402153114</c:v>
                </c:pt>
                <c:pt idx="535">
                  <c:v>3.4626525487854427</c:v>
                </c:pt>
                <c:pt idx="536">
                  <c:v>3.1317068307250868</c:v>
                </c:pt>
                <c:pt idx="537">
                  <c:v>3.0116793776247697</c:v>
                </c:pt>
                <c:pt idx="538">
                  <c:v>3.1269534172434974</c:v>
                </c:pt>
                <c:pt idx="539">
                  <c:v>3.4540501840029134</c:v>
                </c:pt>
                <c:pt idx="540">
                  <c:v>3.94056946057434</c:v>
                </c:pt>
                <c:pt idx="541">
                  <c:v>4.5354947551079849</c:v>
                </c:pt>
                <c:pt idx="542">
                  <c:v>5.2017629390054605</c:v>
                </c:pt>
                <c:pt idx="543">
                  <c:v>5.915315940303759</c:v>
                </c:pt>
                <c:pt idx="544">
                  <c:v>6.6609749792063528</c:v>
                </c:pt>
                <c:pt idx="545">
                  <c:v>7.429078857678836</c:v>
                </c:pt>
                <c:pt idx="546">
                  <c:v>8.2133329211479147</c:v>
                </c:pt>
                <c:pt idx="547">
                  <c:v>9.0095206683604356</c:v>
                </c:pt>
                <c:pt idx="548">
                  <c:v>9.8147382885948833</c:v>
                </c:pt>
                <c:pt idx="549">
                  <c:v>10.626933361681171</c:v>
                </c:pt>
                <c:pt idx="550">
                  <c:v>11.444620468744889</c:v>
                </c:pt>
                <c:pt idx="551">
                  <c:v>13.375905577540959</c:v>
                </c:pt>
                <c:pt idx="552">
                  <c:v>12.567715584754817</c:v>
                </c:pt>
                <c:pt idx="553">
                  <c:v>11.765419670342713</c:v>
                </c:pt>
                <c:pt idx="554">
                  <c:v>10.970311072129435</c:v>
                </c:pt>
                <c:pt idx="555">
                  <c:v>10.18407335103641</c:v>
                </c:pt>
                <c:pt idx="556">
                  <c:v>9.4089305991323222</c:v>
                </c:pt>
                <c:pt idx="557">
                  <c:v>8.6478667900984334</c:v>
                </c:pt>
                <c:pt idx="558">
                  <c:v>7.9049494001726917</c:v>
                </c:pt>
                <c:pt idx="559">
                  <c:v>7.1858089328404482</c:v>
                </c:pt>
                <c:pt idx="560">
                  <c:v>6.4983440213094967</c:v>
                </c:pt>
                <c:pt idx="561">
                  <c:v>5.8537253112262633</c:v>
                </c:pt>
                <c:pt idx="562">
                  <c:v>5.2677058592228194</c:v>
                </c:pt>
                <c:pt idx="563">
                  <c:v>4.7619691325427711</c:v>
                </c:pt>
                <c:pt idx="564">
                  <c:v>4.364513148025928</c:v>
                </c:pt>
                <c:pt idx="565">
                  <c:v>4.1068966409310868</c:v>
                </c:pt>
                <c:pt idx="566">
                  <c:v>4.0161206430199776</c:v>
                </c:pt>
                <c:pt idx="567">
                  <c:v>4.103273086121817</c:v>
                </c:pt>
                <c:pt idx="568">
                  <c:v>4.357691478213142</c:v>
                </c:pt>
                <c:pt idx="569">
                  <c:v>4.7525887702695275</c:v>
                </c:pt>
                <c:pt idx="570">
                  <c:v>5.2563984836856612</c:v>
                </c:pt>
                <c:pt idx="571">
                  <c:v>5.8410059081712635</c:v>
                </c:pt>
                <c:pt idx="572">
                  <c:v>6.4845952085918688</c:v>
                </c:pt>
                <c:pt idx="573">
                  <c:v>7.1713039274105475</c:v>
                </c:pt>
                <c:pt idx="574">
                  <c:v>7.8898811790350525</c:v>
                </c:pt>
                <c:pt idx="575">
                  <c:v>8.6323722127404228</c:v>
                </c:pt>
                <c:pt idx="576">
                  <c:v>9.3931078466764522</c:v>
                </c:pt>
                <c:pt idx="577">
                  <c:v>10.167993903385824</c:v>
                </c:pt>
                <c:pt idx="578">
                  <c:v>10.954027798910005</c:v>
                </c:pt>
                <c:pt idx="579">
                  <c:v>11.748972296302998</c:v>
                </c:pt>
                <c:pt idx="580">
                  <c:v>13.711005785460085</c:v>
                </c:pt>
                <c:pt idx="581">
                  <c:v>12.923788324207329</c:v>
                </c:pt>
                <c:pt idx="582">
                  <c:v>12.145037243619957</c:v>
                </c:pt>
                <c:pt idx="583">
                  <c:v>11.3764913153799</c:v>
                </c:pt>
                <c:pt idx="584">
                  <c:v>10.620366267173585</c:v>
                </c:pt>
                <c:pt idx="585">
                  <c:v>9.8795143933756737</c:v>
                </c:pt>
                <c:pt idx="586">
                  <c:v>9.1576432366038354</c:v>
                </c:pt>
                <c:pt idx="587">
                  <c:v>8.4596131500748424</c:v>
                </c:pt>
                <c:pt idx="588">
                  <c:v>7.7918341646186349</c:v>
                </c:pt>
                <c:pt idx="589">
                  <c:v>7.162772134370706</c:v>
                </c:pt>
                <c:pt idx="590">
                  <c:v>6.5835347381873524</c:v>
                </c:pt>
                <c:pt idx="591">
                  <c:v>6.0684062692702945</c:v>
                </c:pt>
                <c:pt idx="592">
                  <c:v>5.6349959759452135</c:v>
                </c:pt>
                <c:pt idx="593">
                  <c:v>5.3033767213841969</c:v>
                </c:pt>
                <c:pt idx="594">
                  <c:v>5.0934693136328635</c:v>
                </c:pt>
                <c:pt idx="595">
                  <c:v>5.0205631804529451</c:v>
                </c:pt>
                <c:pt idx="596">
                  <c:v>5.0905480696011756</c:v>
                </c:pt>
                <c:pt idx="597">
                  <c:v>5.2977641179010631</c:v>
                </c:pt>
                <c:pt idx="598">
                  <c:v>5.6270711430477416</c:v>
                </c:pt>
                <c:pt idx="599">
                  <c:v>6.058593454665985</c:v>
                </c:pt>
                <c:pt idx="600">
                  <c:v>6.5722279060391839</c:v>
                </c:pt>
                <c:pt idx="601">
                  <c:v>7.1503010180635904</c:v>
                </c:pt>
                <c:pt idx="602">
                  <c:v>7.7784593364574803</c:v>
                </c:pt>
                <c:pt idx="603">
                  <c:v>8.4455345981719923</c:v>
                </c:pt>
                <c:pt idx="604">
                  <c:v>9.1430126134071141</c:v>
                </c:pt>
                <c:pt idx="605">
                  <c:v>9.8644464948076696</c:v>
                </c:pt>
                <c:pt idx="606">
                  <c:v>10.60494835673045</c:v>
                </c:pt>
                <c:pt idx="607">
                  <c:v>11.360790229949751</c:v>
                </c:pt>
                <c:pt idx="608">
                  <c:v>12.129104651577705</c:v>
                </c:pt>
                <c:pt idx="609">
                  <c:v>14.109795411787465</c:v>
                </c:pt>
                <c:pt idx="610">
                  <c:v>13.346121217885607</c:v>
                </c:pt>
                <c:pt idx="611">
                  <c:v>12.593513273209128</c:v>
                </c:pt>
                <c:pt idx="612">
                  <c:v>11.854079532485557</c:v>
                </c:pt>
                <c:pt idx="613">
                  <c:v>11.130445928285949</c:v>
                </c:pt>
                <c:pt idx="614">
                  <c:v>10.425902913536831</c:v>
                </c:pt>
                <c:pt idx="615">
                  <c:v>9.7445921701472269</c:v>
                </c:pt>
                <c:pt idx="616">
                  <c:v>9.0917380935934293</c:v>
                </c:pt>
                <c:pt idx="617">
                  <c:v>8.4739203773989313</c:v>
                </c:pt>
                <c:pt idx="618">
                  <c:v>7.8993639973415677</c:v>
                </c:pt>
                <c:pt idx="619">
                  <c:v>7.3781824701276051</c:v>
                </c:pt>
                <c:pt idx="620">
                  <c:v>6.9224418785929656</c:v>
                </c:pt>
                <c:pt idx="621">
                  <c:v>6.5458251246498662</c:v>
                </c:pt>
                <c:pt idx="622">
                  <c:v>6.2626233770280706</c:v>
                </c:pt>
                <c:pt idx="623">
                  <c:v>6.0858915996342162</c:v>
                </c:pt>
                <c:pt idx="624">
                  <c:v>6.025006353730963</c:v>
                </c:pt>
                <c:pt idx="625">
                  <c:v>6.0834469310168995</c:v>
                </c:pt>
                <c:pt idx="626">
                  <c:v>6.2578711685763162</c:v>
                </c:pt>
                <c:pt idx="627">
                  <c:v>6.5390042485457451</c:v>
                </c:pt>
                <c:pt idx="628">
                  <c:v>6.9138413029588834</c:v>
                </c:pt>
                <c:pt idx="629">
                  <c:v>7.368095178707919</c:v>
                </c:pt>
                <c:pt idx="630">
                  <c:v>7.8880575278391509</c:v>
                </c:pt>
                <c:pt idx="631">
                  <c:v>8.4616237544871513</c:v>
                </c:pt>
                <c:pt idx="632">
                  <c:v>9.078639852009708</c:v>
                </c:pt>
                <c:pt idx="633">
                  <c:v>9.7308440827350768</c:v>
                </c:pt>
                <c:pt idx="634">
                  <c:v>10.411625788631765</c:v>
                </c:pt>
                <c:pt idx="635">
                  <c:v>11.115735538528188</c:v>
                </c:pt>
                <c:pt idx="636">
                  <c:v>11.839011849073403</c:v>
                </c:pt>
                <c:pt idx="637">
                  <c:v>12.578148773269563</c:v>
                </c:pt>
                <c:pt idx="638">
                  <c:v>14.567044681747666</c:v>
                </c:pt>
                <c:pt idx="639">
                  <c:v>13.828644755001507</c:v>
                </c:pt>
                <c:pt idx="640">
                  <c:v>13.103779636426614</c:v>
                </c:pt>
                <c:pt idx="641">
                  <c:v>12.394824152041339</c:v>
                </c:pt>
                <c:pt idx="642">
                  <c:v>11.704669613450504</c:v>
                </c:pt>
                <c:pt idx="643">
                  <c:v>11.036843559642861</c:v>
                </c:pt>
                <c:pt idx="644">
                  <c:v>10.395650088379705</c:v>
                </c:pt>
                <c:pt idx="645">
                  <c:v>9.7863254472775534</c:v>
                </c:pt>
                <c:pt idx="646">
                  <c:v>9.2151934738252343</c:v>
                </c:pt>
                <c:pt idx="647">
                  <c:v>8.689788015828146</c:v>
                </c:pt>
                <c:pt idx="648">
                  <c:v>8.21888318204077</c:v>
                </c:pt>
                <c:pt idx="649">
                  <c:v>7.8123406070160577</c:v>
                </c:pt>
                <c:pt idx="650">
                  <c:v>7.4806611178445825</c:v>
                </c:pt>
                <c:pt idx="651">
                  <c:v>7.234149276869589</c:v>
                </c:pt>
                <c:pt idx="652">
                  <c:v>7.0817046507202379</c:v>
                </c:pt>
                <c:pt idx="653">
                  <c:v>7.0294498902853553</c:v>
                </c:pt>
                <c:pt idx="654">
                  <c:v>7.0796038561513637</c:v>
                </c:pt>
                <c:pt idx="655">
                  <c:v>7.2300356679640956</c:v>
                </c:pt>
                <c:pt idx="656">
                  <c:v>7.4746933555854733</c:v>
                </c:pt>
                <c:pt idx="657">
                  <c:v>7.8047207355570718</c:v>
                </c:pt>
                <c:pt idx="658">
                  <c:v>8.2098289117394643</c:v>
                </c:pt>
                <c:pt idx="659">
                  <c:v>8.6795112627402133</c:v>
                </c:pt>
                <c:pt idx="660">
                  <c:v>9.2038872635444395</c:v>
                </c:pt>
                <c:pt idx="661">
                  <c:v>9.7741580588832893</c:v>
                </c:pt>
                <c:pt idx="662">
                  <c:v>10.382764119445005</c:v>
                </c:pt>
                <c:pt idx="663">
                  <c:v>11.023357735283581</c:v>
                </c:pt>
                <c:pt idx="664">
                  <c:v>11.690681791924407</c:v>
                </c:pt>
                <c:pt idx="665">
                  <c:v>12.380414603721263</c:v>
                </c:pt>
                <c:pt idx="666">
                  <c:v>13.08901412483144</c:v>
                </c:pt>
                <c:pt idx="667">
                  <c:v>15.077435864281187</c:v>
                </c:pt>
                <c:pt idx="668">
                  <c:v>14.365294888776573</c:v>
                </c:pt>
                <c:pt idx="669">
                  <c:v>13.668918107937749</c:v>
                </c:pt>
                <c:pt idx="670">
                  <c:v>12.990840898167715</c:v>
                </c:pt>
                <c:pt idx="671">
                  <c:v>12.334081734831793</c:v>
                </c:pt>
                <c:pt idx="672">
                  <c:v>11.702230438745845</c:v>
                </c:pt>
                <c:pt idx="673">
                  <c:v>11.099541532942188</c:v>
                </c:pt>
                <c:pt idx="674">
                  <c:v>10.53102308617315</c:v>
                </c:pt>
                <c:pt idx="675">
                  <c:v>10.002503298750311</c:v>
                </c:pt>
                <c:pt idx="676">
                  <c:v>9.520645841617581</c:v>
                </c:pt>
                <c:pt idx="677">
                  <c:v>9.0928720568097887</c:v>
                </c:pt>
                <c:pt idx="678">
                  <c:v>8.7271385483164909</c:v>
                </c:pt>
                <c:pt idx="679">
                  <c:v>8.4315225340095843</c:v>
                </c:pt>
                <c:pt idx="680">
                  <c:v>8.2135983126466829</c:v>
                </c:pt>
                <c:pt idx="681">
                  <c:v>8.0796548343052557</c:v>
                </c:pt>
                <c:pt idx="682">
                  <c:v>8.0338936538587848</c:v>
                </c:pt>
                <c:pt idx="683">
                  <c:v>8.0778135805125455</c:v>
                </c:pt>
                <c:pt idx="684">
                  <c:v>8.2099754714318536</c:v>
                </c:pt>
                <c:pt idx="685">
                  <c:v>8.4262282334098497</c:v>
                </c:pt>
                <c:pt idx="686">
                  <c:v>8.7203180699739491</c:v>
                </c:pt>
                <c:pt idx="687">
                  <c:v>9.0846888907387946</c:v>
                </c:pt>
                <c:pt idx="688">
                  <c:v>9.5112668578646176</c:v>
                </c:pt>
                <c:pt idx="689">
                  <c:v>9.9920879820743771</c:v>
                </c:pt>
                <c:pt idx="690">
                  <c:v>10.519717070411771</c:v>
                </c:pt>
                <c:pt idx="691">
                  <c:v>11.087473663622125</c:v>
                </c:pt>
                <c:pt idx="692">
                  <c:v>11.689512275604828</c:v>
                </c:pt>
                <c:pt idx="693">
                  <c:v>12.320808505999617</c:v>
                </c:pt>
                <c:pt idx="694">
                  <c:v>12.977093173801073</c:v>
                </c:pt>
                <c:pt idx="695">
                  <c:v>13.654763719724945</c:v>
                </c:pt>
                <c:pt idx="696">
                  <c:v>15.635765763369006</c:v>
                </c:pt>
                <c:pt idx="697">
                  <c:v>14.950244011618677</c:v>
                </c:pt>
                <c:pt idx="698">
                  <c:v>14.282416497460725</c:v>
                </c:pt>
                <c:pt idx="699">
                  <c:v>13.634883424765198</c:v>
                </c:pt>
                <c:pt idx="700">
                  <c:v>13.010675270981942</c:v>
                </c:pt>
                <c:pt idx="701">
                  <c:v>12.413311242651558</c:v>
                </c:pt>
                <c:pt idx="702">
                  <c:v>11.84685278911401</c:v>
                </c:pt>
                <c:pt idx="703">
                  <c:v>11.315942117514636</c:v>
                </c:pt>
                <c:pt idx="704">
                  <c:v>10.825810408784212</c:v>
                </c:pt>
                <c:pt idx="705">
                  <c:v>10.382234634554351</c:v>
                </c:pt>
                <c:pt idx="706">
                  <c:v>9.9914173672678714</c:v>
                </c:pt>
                <c:pt idx="707">
                  <c:v>9.6597642831976724</c:v>
                </c:pt>
                <c:pt idx="708">
                  <c:v>9.3935441132163309</c:v>
                </c:pt>
                <c:pt idx="709">
                  <c:v>9.1984398680940576</c:v>
                </c:pt>
                <c:pt idx="710">
                  <c:v>9.0790374493633443</c:v>
                </c:pt>
                <c:pt idx="711">
                  <c:v>9.0383375687646357</c:v>
                </c:pt>
                <c:pt idx="712">
                  <c:v>9.0773989119649627</c:v>
                </c:pt>
                <c:pt idx="713">
                  <c:v>9.195205055187321</c:v>
                </c:pt>
                <c:pt idx="714">
                  <c:v>9.3887923082227704</c:v>
                </c:pt>
                <c:pt idx="715">
                  <c:v>9.6536027475209458</c:v>
                </c:pt>
                <c:pt idx="716">
                  <c:v>9.9839707034297049</c:v>
                </c:pt>
                <c:pt idx="717">
                  <c:v>10.373634657483541</c:v>
                </c:pt>
                <c:pt idx="718">
                  <c:v>10.816187914738952</c:v>
                </c:pt>
                <c:pt idx="719">
                  <c:v>11.305421089324476</c:v>
                </c:pt>
                <c:pt idx="720">
                  <c:v>11.835546924707113</c:v>
                </c:pt>
                <c:pt idx="721">
                  <c:v>12.401322349126554</c:v>
                </c:pt>
                <c:pt idx="722">
                  <c:v>12.998092975776958</c:v>
                </c:pt>
                <c:pt idx="723">
                  <c:v>13.621785712855132</c:v>
                </c:pt>
                <c:pt idx="724">
                  <c:v>14.268870698375061</c:v>
                </c:pt>
                <c:pt idx="725">
                  <c:v>16.237089857986319</c:v>
                </c:pt>
                <c:pt idx="726">
                  <c:v>15.578052254897592</c:v>
                </c:pt>
                <c:pt idx="727">
                  <c:v>14.938317745191997</c:v>
                </c:pt>
                <c:pt idx="728">
                  <c:v>14.320473527656709</c:v>
                </c:pt>
                <c:pt idx="729">
                  <c:v>13.7274756257777</c:v>
                </c:pt>
                <c:pt idx="730">
                  <c:v>13.162682555479313</c:v>
                </c:pt>
                <c:pt idx="731">
                  <c:v>12.6298787427401</c:v>
                </c:pt>
                <c:pt idx="732">
                  <c:v>12.133279113921409</c:v>
                </c:pt>
                <c:pt idx="733">
                  <c:v>11.67750345991473</c:v>
                </c:pt>
                <c:pt idx="734">
                  <c:v>11.267506913968136</c:v>
                </c:pt>
                <c:pt idx="735">
                  <c:v>10.90845255094974</c:v>
                </c:pt>
                <c:pt idx="736">
                  <c:v>10.605515643113318</c:v>
                </c:pt>
                <c:pt idx="737">
                  <c:v>10.363618434519916</c:v>
                </c:pt>
                <c:pt idx="738">
                  <c:v>10.18711009346233</c:v>
                </c:pt>
                <c:pt idx="739">
                  <c:v>10.079426424966945</c:v>
                </c:pt>
                <c:pt idx="740">
                  <c:v>10.042781589595688</c:v>
                </c:pt>
                <c:pt idx="741">
                  <c:v>10.077950538493555</c:v>
                </c:pt>
                <c:pt idx="742">
                  <c:v>10.184189317580575</c:v>
                </c:pt>
                <c:pt idx="743">
                  <c:v>10.359311611121798</c:v>
                </c:pt>
                <c:pt idx="744">
                  <c:v>10.599903870145418</c:v>
                </c:pt>
                <c:pt idx="745">
                  <c:v>10.901632311554197</c:v>
                </c:pt>
                <c:pt idx="746">
                  <c:v>11.259583120894108</c:v>
                </c:pt>
                <c:pt idx="747">
                  <c:v>11.668583335449288</c:v>
                </c:pt>
                <c:pt idx="748">
                  <c:v>12.123467410618236</c:v>
                </c:pt>
                <c:pt idx="749">
                  <c:v>12.619274426698386</c:v>
                </c:pt>
                <c:pt idx="750">
                  <c:v>13.151376812194441</c:v>
                </c:pt>
                <c:pt idx="751">
                  <c:v>13.715550920627365</c:v>
                </c:pt>
                <c:pt idx="752">
                  <c:v>14.308003426625394</c:v>
                </c:pt>
                <c:pt idx="753">
                  <c:v>14.925367233549942</c:v>
                </c:pt>
                <c:pt idx="754">
                  <c:v>16.876813099328345</c:v>
                </c:pt>
                <c:pt idx="755">
                  <c:v>16.243750964283421</c:v>
                </c:pt>
                <c:pt idx="756">
                  <c:v>15.631284988434468</c:v>
                </c:pt>
                <c:pt idx="757">
                  <c:v>15.04193123869589</c:v>
                </c:pt>
                <c:pt idx="758">
                  <c:v>14.478512367976881</c:v>
                </c:pt>
                <c:pt idx="759">
                  <c:v>13.944172452664878</c:v>
                </c:pt>
                <c:pt idx="760">
                  <c:v>13.442379640140242</c:v>
                </c:pt>
                <c:pt idx="761">
                  <c:v>12.976910086367253</c:v>
                </c:pt>
                <c:pt idx="762">
                  <c:v>12.551805463345069</c:v>
                </c:pt>
                <c:pt idx="763">
                  <c:v>12.171295961797101</c:v>
                </c:pt>
                <c:pt idx="764">
                  <c:v>11.839682022320556</c:v>
                </c:pt>
                <c:pt idx="765">
                  <c:v>11.561171886519981</c:v>
                </c:pt>
                <c:pt idx="766">
                  <c:v>11.339679024983894</c:v>
                </c:pt>
                <c:pt idx="767">
                  <c:v>11.178593175782931</c:v>
                </c:pt>
                <c:pt idx="768">
                  <c:v>11.080549191698964</c:v>
                </c:pt>
                <c:pt idx="769">
                  <c:v>11.047225687459306</c:v>
                </c:pt>
                <c:pt idx="770">
                  <c:v>11.079206667882913</c:v>
                </c:pt>
                <c:pt idx="771">
                  <c:v>11.175931522233883</c:v>
                </c:pt>
                <c:pt idx="772">
                  <c:v>11.335743045326209</c:v>
                </c:pt>
                <c:pt idx="773">
                  <c:v>11.556024203404146</c:v>
                </c:pt>
                <c:pt idx="774">
                  <c:v>11.833398513937622</c:v>
                </c:pt>
                <c:pt idx="775">
                  <c:v>12.163960925194646</c:v>
                </c:pt>
                <c:pt idx="776">
                  <c:v>12.543507100873484</c:v>
                </c:pt>
                <c:pt idx="777">
                  <c:v>12.96773671037707</c:v>
                </c:pt>
                <c:pt idx="778">
                  <c:v>13.432416773971187</c:v>
                </c:pt>
                <c:pt idx="779">
                  <c:v>13.933500830360769</c:v>
                </c:pt>
                <c:pt idx="780">
                  <c:v>14.467206723817172</c:v>
                </c:pt>
                <c:pt idx="781">
                  <c:v>15.03005972674968</c:v>
                </c:pt>
                <c:pt idx="782">
                  <c:v>15.618909065285735</c:v>
                </c:pt>
                <c:pt idx="783">
                  <c:v>17.550737050247825</c:v>
                </c:pt>
                <c:pt idx="784">
                  <c:v>16.942874490680129</c:v>
                </c:pt>
                <c:pt idx="785">
                  <c:v>16.356607869816333</c:v>
                </c:pt>
                <c:pt idx="786">
                  <c:v>15.794342215076133</c:v>
                </c:pt>
                <c:pt idx="787">
                  <c:v>15.258730976294864</c:v>
                </c:pt>
                <c:pt idx="788">
                  <c:v>14.752677587710608</c:v>
                </c:pt>
                <c:pt idx="789">
                  <c:v>14.27932494927326</c:v>
                </c:pt>
                <c:pt idx="790">
                  <c:v>13.842028247584997</c:v>
                </c:pt>
                <c:pt idx="791">
                  <c:v>13.444306267224798</c:v>
                </c:pt>
                <c:pt idx="792">
                  <c:v>13.08976684310837</c:v>
                </c:pt>
                <c:pt idx="793">
                  <c:v>12.78200379466934</c:v>
                </c:pt>
                <c:pt idx="794">
                  <c:v>12.524465897072849</c:v>
                </c:pt>
                <c:pt idx="795">
                  <c:v>12.320303202719506</c:v>
                </c:pt>
                <c:pt idx="796">
                  <c:v>12.17220177317734</c:v>
                </c:pt>
                <c:pt idx="797">
                  <c:v>12.082223347006188</c:v>
                </c:pt>
                <c:pt idx="798">
                  <c:v>12.051669843094009</c:v>
                </c:pt>
                <c:pt idx="799">
                  <c:v>12.080992136697303</c:v>
                </c:pt>
                <c:pt idx="800">
                  <c:v>12.169757434186675</c:v>
                </c:pt>
                <c:pt idx="801">
                  <c:v>12.316680600183737</c:v>
                </c:pt>
                <c:pt idx="802">
                  <c:v>12.519714294141991</c:v>
                </c:pt>
                <c:pt idx="803">
                  <c:v>12.776183741905953</c:v>
                </c:pt>
                <c:pt idx="804">
                  <c:v>13.082946763131883</c:v>
                </c:pt>
                <c:pt idx="805">
                  <c:v>13.436559120807095</c:v>
                </c:pt>
                <c:pt idx="806">
                  <c:v>13.833428570204203</c:v>
                </c:pt>
                <c:pt idx="807">
                  <c:v>14.269946426211396</c:v>
                </c:pt>
                <c:pt idx="808">
                  <c:v>14.742591224304672</c:v>
                </c:pt>
                <c:pt idx="809">
                  <c:v>15.248003836795872</c:v>
                </c:pt>
                <c:pt idx="810">
                  <c:v>15.78303665353862</c:v>
                </c:pt>
                <c:pt idx="811">
                  <c:v>16.344781155064322</c:v>
                </c:pt>
                <c:pt idx="812">
                  <c:v>18.255074333131944</c:v>
                </c:pt>
                <c:pt idx="813">
                  <c:v>17.671456190936006</c:v>
                </c:pt>
                <c:pt idx="814">
                  <c:v>17.11017208879468</c:v>
                </c:pt>
                <c:pt idx="815">
                  <c:v>16.573491301115979</c:v>
                </c:pt>
                <c:pt idx="816">
                  <c:v>16.063879945647354</c:v>
                </c:pt>
                <c:pt idx="817">
                  <c:v>15.583993836888215</c:v>
                </c:pt>
                <c:pt idx="818">
                  <c:v>15.136660427854247</c:v>
                </c:pt>
                <c:pt idx="819">
                  <c:v>14.724846821212502</c:v>
                </c:pt>
                <c:pt idx="820">
                  <c:v>14.351611021351259</c:v>
                </c:pt>
                <c:pt idx="821">
                  <c:v>14.020034376140815</c:v>
                </c:pt>
                <c:pt idx="822">
                  <c:v>13.73313470800357</c:v>
                </c:pt>
                <c:pt idx="823">
                  <c:v>13.493762036888443</c:v>
                </c:pt>
                <c:pt idx="824">
                  <c:v>13.304481910550724</c:v>
                </c:pt>
                <c:pt idx="825">
                  <c:v>13.16745472398415</c:v>
                </c:pt>
                <c:pt idx="826">
                  <c:v>13.084322256355977</c:v>
                </c:pt>
                <c:pt idx="827">
                  <c:v>13.056114043166616</c:v>
                </c:pt>
                <c:pt idx="828">
                  <c:v>13.083185350218539</c:v>
                </c:pt>
                <c:pt idx="829">
                  <c:v>13.165195171670367</c:v>
                </c:pt>
                <c:pt idx="830">
                  <c:v>13.301127354783629</c:v>
                </c:pt>
                <c:pt idx="831">
                  <c:v>13.489351871315916</c:v>
                </c:pt>
                <c:pt idx="832">
                  <c:v>13.727717906053174</c:v>
                </c:pt>
                <c:pt idx="833">
                  <c:v>14.013667040006835</c:v>
                </c:pt>
                <c:pt idx="834">
                  <c:v>14.344353903476282</c:v>
                </c:pt>
                <c:pt idx="835">
                  <c:v>14.716763024122283</c:v>
                </c:pt>
                <c:pt idx="836">
                  <c:v>15.12781342125075</c:v>
                </c:pt>
                <c:pt idx="837">
                  <c:v>15.574445861993809</c:v>
                </c:pt>
                <c:pt idx="838">
                  <c:v>16.053690818879396</c:v>
                </c:pt>
                <c:pt idx="839">
                  <c:v>16.562717588251466</c:v>
                </c:pt>
                <c:pt idx="840">
                  <c:v>17.098866597180546</c:v>
                </c:pt>
              </c:numCache>
            </c:numRef>
          </c:xVal>
          <c:yVal>
            <c:numRef>
              <c:f>'Dif EB-Oper'!$G$2:$G$842</c:f>
              <c:numCache>
                <c:formatCode>0.00</c:formatCode>
                <c:ptCount val="841"/>
                <c:pt idx="0">
                  <c:v>0.85978399999999999</c:v>
                </c:pt>
                <c:pt idx="1">
                  <c:v>1.01583</c:v>
                </c:pt>
                <c:pt idx="2">
                  <c:v>1.11399</c:v>
                </c:pt>
                <c:pt idx="3">
                  <c:v>1.2236800000000001</c:v>
                </c:pt>
                <c:pt idx="4">
                  <c:v>1.37767</c:v>
                </c:pt>
                <c:pt idx="5">
                  <c:v>1.6593100000000001</c:v>
                </c:pt>
                <c:pt idx="6">
                  <c:v>1.7423500000000001</c:v>
                </c:pt>
                <c:pt idx="7">
                  <c:v>6.5025700000000004</c:v>
                </c:pt>
                <c:pt idx="8">
                  <c:v>14.0496</c:v>
                </c:pt>
                <c:pt idx="9">
                  <c:v>17.166</c:v>
                </c:pt>
                <c:pt idx="10">
                  <c:v>16.050999999999998</c:v>
                </c:pt>
                <c:pt idx="11">
                  <c:v>3.2932600000000001</c:v>
                </c:pt>
                <c:pt idx="12">
                  <c:v>1.6614199999999999</c:v>
                </c:pt>
                <c:pt idx="13">
                  <c:v>1.6384399999999999</c:v>
                </c:pt>
                <c:pt idx="14">
                  <c:v>1.6824699999999999</c:v>
                </c:pt>
                <c:pt idx="15">
                  <c:v>3.0245500000000001</c:v>
                </c:pt>
                <c:pt idx="16">
                  <c:v>4.0921700000000003</c:v>
                </c:pt>
                <c:pt idx="17">
                  <c:v>4.3662000000000001</c:v>
                </c:pt>
                <c:pt idx="18">
                  <c:v>4.7047499999999998</c:v>
                </c:pt>
                <c:pt idx="19">
                  <c:v>4.0363499999999997</c:v>
                </c:pt>
                <c:pt idx="20">
                  <c:v>3.5200999999999998</c:v>
                </c:pt>
                <c:pt idx="21">
                  <c:v>2.3426499999999999</c:v>
                </c:pt>
                <c:pt idx="22">
                  <c:v>2.2351200000000002</c:v>
                </c:pt>
                <c:pt idx="23">
                  <c:v>2.2339799999999999</c:v>
                </c:pt>
                <c:pt idx="24">
                  <c:v>2.72668</c:v>
                </c:pt>
                <c:pt idx="25">
                  <c:v>3.0704199999999999</c:v>
                </c:pt>
                <c:pt idx="26">
                  <c:v>3.19963</c:v>
                </c:pt>
                <c:pt idx="27">
                  <c:v>3.4273799999999999</c:v>
                </c:pt>
                <c:pt idx="28">
                  <c:v>3.5239600000000002</c:v>
                </c:pt>
                <c:pt idx="29">
                  <c:v>0.77456999999999998</c:v>
                </c:pt>
                <c:pt idx="30">
                  <c:v>1.0860000000000001</c:v>
                </c:pt>
                <c:pt idx="31">
                  <c:v>1.26484</c:v>
                </c:pt>
                <c:pt idx="32">
                  <c:v>1.33077</c:v>
                </c:pt>
                <c:pt idx="33">
                  <c:v>1.40754</c:v>
                </c:pt>
                <c:pt idx="34">
                  <c:v>1.6645300000000001</c:v>
                </c:pt>
                <c:pt idx="35">
                  <c:v>2.01309</c:v>
                </c:pt>
                <c:pt idx="36">
                  <c:v>6.5037599999999998</c:v>
                </c:pt>
                <c:pt idx="37">
                  <c:v>14.0783</c:v>
                </c:pt>
                <c:pt idx="38">
                  <c:v>18.198399999999999</c:v>
                </c:pt>
                <c:pt idx="39">
                  <c:v>19.154599999999999</c:v>
                </c:pt>
                <c:pt idx="40">
                  <c:v>7.7184799999999996</c:v>
                </c:pt>
                <c:pt idx="41">
                  <c:v>2.4292600000000002</c:v>
                </c:pt>
                <c:pt idx="42">
                  <c:v>1.6358200000000001</c:v>
                </c:pt>
                <c:pt idx="43">
                  <c:v>1.5504899999999999</c:v>
                </c:pt>
                <c:pt idx="44">
                  <c:v>2.75657</c:v>
                </c:pt>
                <c:pt idx="45">
                  <c:v>3.96793</c:v>
                </c:pt>
                <c:pt idx="46">
                  <c:v>4.4139299999999997</c:v>
                </c:pt>
                <c:pt idx="47">
                  <c:v>4.7193199999999997</c:v>
                </c:pt>
                <c:pt idx="48">
                  <c:v>4.2503799999999998</c:v>
                </c:pt>
                <c:pt idx="49">
                  <c:v>3.8608099999999999</c:v>
                </c:pt>
                <c:pt idx="50">
                  <c:v>2.51431</c:v>
                </c:pt>
                <c:pt idx="51">
                  <c:v>2.4496000000000002</c:v>
                </c:pt>
                <c:pt idx="52">
                  <c:v>2.3849999999999998</c:v>
                </c:pt>
                <c:pt idx="53">
                  <c:v>2.63218</c:v>
                </c:pt>
                <c:pt idx="54">
                  <c:v>2.8989400000000001</c:v>
                </c:pt>
                <c:pt idx="55">
                  <c:v>2.99173</c:v>
                </c:pt>
                <c:pt idx="56">
                  <c:v>3.24071</c:v>
                </c:pt>
                <c:pt idx="57">
                  <c:v>3.4077199999999999</c:v>
                </c:pt>
                <c:pt idx="58">
                  <c:v>0.84800600000000004</c:v>
                </c:pt>
                <c:pt idx="59">
                  <c:v>1.2664</c:v>
                </c:pt>
                <c:pt idx="60">
                  <c:v>1.3750599999999999</c:v>
                </c:pt>
                <c:pt idx="61">
                  <c:v>1.4534199999999999</c:v>
                </c:pt>
                <c:pt idx="62">
                  <c:v>1.58077</c:v>
                </c:pt>
                <c:pt idx="63">
                  <c:v>1.7019899999999999</c:v>
                </c:pt>
                <c:pt idx="64">
                  <c:v>2.03321</c:v>
                </c:pt>
                <c:pt idx="65">
                  <c:v>5.3221100000000003</c:v>
                </c:pt>
                <c:pt idx="66">
                  <c:v>11.916</c:v>
                </c:pt>
                <c:pt idx="67">
                  <c:v>17.705200000000001</c:v>
                </c:pt>
                <c:pt idx="68">
                  <c:v>20.436</c:v>
                </c:pt>
                <c:pt idx="69">
                  <c:v>14.222200000000001</c:v>
                </c:pt>
                <c:pt idx="70">
                  <c:v>6.81182</c:v>
                </c:pt>
                <c:pt idx="71">
                  <c:v>1.7756799999999999</c:v>
                </c:pt>
                <c:pt idx="72">
                  <c:v>1.87313</c:v>
                </c:pt>
                <c:pt idx="73">
                  <c:v>3.4347099999999999</c:v>
                </c:pt>
                <c:pt idx="74">
                  <c:v>6.4021400000000002</c:v>
                </c:pt>
                <c:pt idx="75">
                  <c:v>8.6966400000000004</c:v>
                </c:pt>
                <c:pt idx="76">
                  <c:v>7.6584599999999998</c:v>
                </c:pt>
                <c:pt idx="77">
                  <c:v>4.9181800000000004</c:v>
                </c:pt>
                <c:pt idx="78">
                  <c:v>4.0487599999999997</c:v>
                </c:pt>
                <c:pt idx="79">
                  <c:v>3.1766999999999999</c:v>
                </c:pt>
                <c:pt idx="80">
                  <c:v>2.4432100000000001</c:v>
                </c:pt>
                <c:pt idx="81">
                  <c:v>2.4803299999999999</c:v>
                </c:pt>
                <c:pt idx="82">
                  <c:v>2.4645199999999998</c:v>
                </c:pt>
                <c:pt idx="83">
                  <c:v>2.3476699999999999</c:v>
                </c:pt>
                <c:pt idx="84">
                  <c:v>2.3402799999999999</c:v>
                </c:pt>
                <c:pt idx="85">
                  <c:v>3.25929</c:v>
                </c:pt>
                <c:pt idx="86">
                  <c:v>3.8394300000000001</c:v>
                </c:pt>
                <c:pt idx="87">
                  <c:v>0.75783900000000004</c:v>
                </c:pt>
                <c:pt idx="88">
                  <c:v>1.1571499999999999</c:v>
                </c:pt>
                <c:pt idx="89">
                  <c:v>1.3851800000000001</c:v>
                </c:pt>
                <c:pt idx="90">
                  <c:v>1.5594300000000001</c:v>
                </c:pt>
                <c:pt idx="91">
                  <c:v>1.7212400000000001</c:v>
                </c:pt>
                <c:pt idx="92">
                  <c:v>1.7037500000000001</c:v>
                </c:pt>
                <c:pt idx="93">
                  <c:v>1.9355100000000001</c:v>
                </c:pt>
                <c:pt idx="94">
                  <c:v>4.6006999999999998</c:v>
                </c:pt>
                <c:pt idx="95">
                  <c:v>10.525399999999999</c:v>
                </c:pt>
                <c:pt idx="96">
                  <c:v>15.52</c:v>
                </c:pt>
                <c:pt idx="97">
                  <c:v>20.082999999999998</c:v>
                </c:pt>
                <c:pt idx="98">
                  <c:v>16.617699999999999</c:v>
                </c:pt>
                <c:pt idx="99">
                  <c:v>11.4175</c:v>
                </c:pt>
                <c:pt idx="100">
                  <c:v>2.0231599999999998</c:v>
                </c:pt>
                <c:pt idx="101">
                  <c:v>2.38618</c:v>
                </c:pt>
                <c:pt idx="102">
                  <c:v>4.38293</c:v>
                </c:pt>
                <c:pt idx="103">
                  <c:v>8.2396600000000007</c:v>
                </c:pt>
                <c:pt idx="104">
                  <c:v>11.3666</c:v>
                </c:pt>
                <c:pt idx="105">
                  <c:v>10.692399999999999</c:v>
                </c:pt>
                <c:pt idx="106">
                  <c:v>6.6981700000000002</c:v>
                </c:pt>
                <c:pt idx="107">
                  <c:v>4.5852599999999999</c:v>
                </c:pt>
                <c:pt idx="108">
                  <c:v>3.19415</c:v>
                </c:pt>
                <c:pt idx="109">
                  <c:v>2.3334600000000001</c:v>
                </c:pt>
                <c:pt idx="110">
                  <c:v>2.40923</c:v>
                </c:pt>
                <c:pt idx="111">
                  <c:v>2.4592399999999999</c:v>
                </c:pt>
                <c:pt idx="112">
                  <c:v>2.3038400000000001</c:v>
                </c:pt>
                <c:pt idx="113">
                  <c:v>2.1345499999999999</c:v>
                </c:pt>
                <c:pt idx="114">
                  <c:v>3.4293999999999998</c:v>
                </c:pt>
                <c:pt idx="115">
                  <c:v>4.0668199999999999</c:v>
                </c:pt>
                <c:pt idx="116">
                  <c:v>0.69361099999999998</c:v>
                </c:pt>
                <c:pt idx="117">
                  <c:v>1.10378</c:v>
                </c:pt>
                <c:pt idx="118">
                  <c:v>1.3956</c:v>
                </c:pt>
                <c:pt idx="119">
                  <c:v>1.47584</c:v>
                </c:pt>
                <c:pt idx="120">
                  <c:v>1.61107</c:v>
                </c:pt>
                <c:pt idx="121">
                  <c:v>1.62314</c:v>
                </c:pt>
                <c:pt idx="122">
                  <c:v>1.91876</c:v>
                </c:pt>
                <c:pt idx="123">
                  <c:v>3.9506299999999999</c:v>
                </c:pt>
                <c:pt idx="124">
                  <c:v>8.6941199999999998</c:v>
                </c:pt>
                <c:pt idx="125">
                  <c:v>12.3935</c:v>
                </c:pt>
                <c:pt idx="126">
                  <c:v>18.047999999999998</c:v>
                </c:pt>
                <c:pt idx="127">
                  <c:v>17.812100000000001</c:v>
                </c:pt>
                <c:pt idx="128">
                  <c:v>14.199400000000001</c:v>
                </c:pt>
                <c:pt idx="129">
                  <c:v>2.6675800000000001</c:v>
                </c:pt>
                <c:pt idx="130">
                  <c:v>2.8098299999999998</c:v>
                </c:pt>
                <c:pt idx="131">
                  <c:v>4.4751599999999998</c:v>
                </c:pt>
                <c:pt idx="132">
                  <c:v>9.3123900000000006</c:v>
                </c:pt>
                <c:pt idx="133">
                  <c:v>12.341200000000001</c:v>
                </c:pt>
                <c:pt idx="134">
                  <c:v>12.401999999999999</c:v>
                </c:pt>
                <c:pt idx="135">
                  <c:v>8.3134599999999992</c:v>
                </c:pt>
                <c:pt idx="136">
                  <c:v>5.4418699999999998</c:v>
                </c:pt>
                <c:pt idx="137">
                  <c:v>3.1925400000000002</c:v>
                </c:pt>
                <c:pt idx="138">
                  <c:v>2.3325999999999998</c:v>
                </c:pt>
                <c:pt idx="139">
                  <c:v>2.2086600000000001</c:v>
                </c:pt>
                <c:pt idx="140">
                  <c:v>2.3715999999999999</c:v>
                </c:pt>
                <c:pt idx="141">
                  <c:v>2.3881999999999999</c:v>
                </c:pt>
                <c:pt idx="142">
                  <c:v>2.29087</c:v>
                </c:pt>
                <c:pt idx="143">
                  <c:v>3.6594000000000002</c:v>
                </c:pt>
                <c:pt idx="144">
                  <c:v>4.2822300000000002</c:v>
                </c:pt>
                <c:pt idx="145">
                  <c:v>0.68839600000000001</c:v>
                </c:pt>
                <c:pt idx="146">
                  <c:v>0.77836300000000003</c:v>
                </c:pt>
                <c:pt idx="147">
                  <c:v>0.969638</c:v>
                </c:pt>
                <c:pt idx="148">
                  <c:v>1.0688500000000001</c:v>
                </c:pt>
                <c:pt idx="149">
                  <c:v>1.2346600000000001</c:v>
                </c:pt>
                <c:pt idx="150">
                  <c:v>1.2838400000000001</c:v>
                </c:pt>
                <c:pt idx="151">
                  <c:v>1.7627600000000001</c:v>
                </c:pt>
                <c:pt idx="152">
                  <c:v>3.1122100000000001</c:v>
                </c:pt>
                <c:pt idx="153">
                  <c:v>6.1868999999999996</c:v>
                </c:pt>
                <c:pt idx="154">
                  <c:v>8.0224100000000007</c:v>
                </c:pt>
                <c:pt idx="155">
                  <c:v>12.19</c:v>
                </c:pt>
                <c:pt idx="156">
                  <c:v>16.546299999999999</c:v>
                </c:pt>
                <c:pt idx="157">
                  <c:v>16.2227</c:v>
                </c:pt>
                <c:pt idx="158">
                  <c:v>9.1005599999999998</c:v>
                </c:pt>
                <c:pt idx="159">
                  <c:v>5.2014800000000001</c:v>
                </c:pt>
                <c:pt idx="160">
                  <c:v>5.3168899999999999</c:v>
                </c:pt>
                <c:pt idx="161">
                  <c:v>11.170500000000001</c:v>
                </c:pt>
                <c:pt idx="162">
                  <c:v>13.298299999999999</c:v>
                </c:pt>
                <c:pt idx="163">
                  <c:v>13.2698</c:v>
                </c:pt>
                <c:pt idx="164">
                  <c:v>10.0206</c:v>
                </c:pt>
                <c:pt idx="165">
                  <c:v>7.0089600000000001</c:v>
                </c:pt>
                <c:pt idx="166">
                  <c:v>3.0316299999999998</c:v>
                </c:pt>
                <c:pt idx="167">
                  <c:v>2.3282600000000002</c:v>
                </c:pt>
                <c:pt idx="168">
                  <c:v>1.9109499999999999</c:v>
                </c:pt>
                <c:pt idx="169">
                  <c:v>2.03132</c:v>
                </c:pt>
                <c:pt idx="170">
                  <c:v>2.31393</c:v>
                </c:pt>
                <c:pt idx="171">
                  <c:v>2.78105</c:v>
                </c:pt>
                <c:pt idx="172">
                  <c:v>4.1330799999999996</c:v>
                </c:pt>
                <c:pt idx="173">
                  <c:v>4.5444899999999997</c:v>
                </c:pt>
                <c:pt idx="174">
                  <c:v>0.634737</c:v>
                </c:pt>
                <c:pt idx="175">
                  <c:v>0.77632400000000001</c:v>
                </c:pt>
                <c:pt idx="176">
                  <c:v>0.87620399999999998</c:v>
                </c:pt>
                <c:pt idx="177">
                  <c:v>1.0122500000000001</c:v>
                </c:pt>
                <c:pt idx="178">
                  <c:v>1.21387</c:v>
                </c:pt>
                <c:pt idx="179">
                  <c:v>1.33565</c:v>
                </c:pt>
                <c:pt idx="180">
                  <c:v>1.5312699999999999</c:v>
                </c:pt>
                <c:pt idx="181">
                  <c:v>2.76403</c:v>
                </c:pt>
                <c:pt idx="182">
                  <c:v>5.2822399999999998</c:v>
                </c:pt>
                <c:pt idx="183">
                  <c:v>6.6605100000000004</c:v>
                </c:pt>
                <c:pt idx="184">
                  <c:v>9.61477</c:v>
                </c:pt>
                <c:pt idx="185">
                  <c:v>13.646100000000001</c:v>
                </c:pt>
                <c:pt idx="186">
                  <c:v>15.219799999999999</c:v>
                </c:pt>
                <c:pt idx="187">
                  <c:v>12.4034</c:v>
                </c:pt>
                <c:pt idx="188">
                  <c:v>7.6920000000000002</c:v>
                </c:pt>
                <c:pt idx="189">
                  <c:v>6.2737999999999996</c:v>
                </c:pt>
                <c:pt idx="190">
                  <c:v>12.529199999999999</c:v>
                </c:pt>
                <c:pt idx="191">
                  <c:v>13.4071</c:v>
                </c:pt>
                <c:pt idx="192">
                  <c:v>13.2021</c:v>
                </c:pt>
                <c:pt idx="193">
                  <c:v>10.4077</c:v>
                </c:pt>
                <c:pt idx="194">
                  <c:v>7.1681400000000002</c:v>
                </c:pt>
                <c:pt idx="195">
                  <c:v>2.94286</c:v>
                </c:pt>
                <c:pt idx="196">
                  <c:v>2.18458</c:v>
                </c:pt>
                <c:pt idx="197">
                  <c:v>1.9151</c:v>
                </c:pt>
                <c:pt idx="198">
                  <c:v>1.7929600000000001</c:v>
                </c:pt>
                <c:pt idx="199">
                  <c:v>2.36998</c:v>
                </c:pt>
                <c:pt idx="200">
                  <c:v>3.0471599999999999</c:v>
                </c:pt>
                <c:pt idx="201">
                  <c:v>4.3116500000000002</c:v>
                </c:pt>
                <c:pt idx="202">
                  <c:v>4.5587</c:v>
                </c:pt>
                <c:pt idx="203">
                  <c:v>0.53365099999999999</c:v>
                </c:pt>
                <c:pt idx="204">
                  <c:v>0.73736100000000004</c:v>
                </c:pt>
                <c:pt idx="205">
                  <c:v>0.88535900000000001</c:v>
                </c:pt>
                <c:pt idx="206">
                  <c:v>0.87922</c:v>
                </c:pt>
                <c:pt idx="207">
                  <c:v>1.23295</c:v>
                </c:pt>
                <c:pt idx="208">
                  <c:v>1.66191</c:v>
                </c:pt>
                <c:pt idx="209">
                  <c:v>1.8491200000000001</c:v>
                </c:pt>
                <c:pt idx="210">
                  <c:v>3.14202</c:v>
                </c:pt>
                <c:pt idx="211">
                  <c:v>4.22079</c:v>
                </c:pt>
                <c:pt idx="212">
                  <c:v>4.9606599999999998</c:v>
                </c:pt>
                <c:pt idx="213">
                  <c:v>6.1295799999999998</c:v>
                </c:pt>
                <c:pt idx="214">
                  <c:v>7.8966000000000003</c:v>
                </c:pt>
                <c:pt idx="215">
                  <c:v>10.5412</c:v>
                </c:pt>
                <c:pt idx="216">
                  <c:v>15.109400000000001</c:v>
                </c:pt>
                <c:pt idx="217">
                  <c:v>13.447699999999999</c:v>
                </c:pt>
                <c:pt idx="218">
                  <c:v>7.0396299999999998</c:v>
                </c:pt>
                <c:pt idx="219">
                  <c:v>15.4498</c:v>
                </c:pt>
                <c:pt idx="220">
                  <c:v>14.5931</c:v>
                </c:pt>
                <c:pt idx="221">
                  <c:v>11.8658</c:v>
                </c:pt>
                <c:pt idx="222">
                  <c:v>10.056100000000001</c:v>
                </c:pt>
                <c:pt idx="223">
                  <c:v>9.1052099999999996</c:v>
                </c:pt>
                <c:pt idx="224">
                  <c:v>6.0689299999999999</c:v>
                </c:pt>
                <c:pt idx="225">
                  <c:v>2.1019700000000001</c:v>
                </c:pt>
                <c:pt idx="226">
                  <c:v>1.7495499999999999</c:v>
                </c:pt>
                <c:pt idx="227">
                  <c:v>2.9333300000000002</c:v>
                </c:pt>
                <c:pt idx="228">
                  <c:v>4.6838199999999999</c:v>
                </c:pt>
                <c:pt idx="229">
                  <c:v>5.8366100000000003</c:v>
                </c:pt>
                <c:pt idx="230">
                  <c:v>7.7201500000000003</c:v>
                </c:pt>
                <c:pt idx="231">
                  <c:v>8.2152700000000003</c:v>
                </c:pt>
                <c:pt idx="232">
                  <c:v>0.48375800000000002</c:v>
                </c:pt>
                <c:pt idx="233">
                  <c:v>0.74288600000000005</c:v>
                </c:pt>
                <c:pt idx="234">
                  <c:v>0.89909399999999995</c:v>
                </c:pt>
                <c:pt idx="235">
                  <c:v>0.88950899999999999</c:v>
                </c:pt>
                <c:pt idx="236">
                  <c:v>1.54145</c:v>
                </c:pt>
                <c:pt idx="237">
                  <c:v>2.3274300000000001</c:v>
                </c:pt>
                <c:pt idx="238">
                  <c:v>2.61836</c:v>
                </c:pt>
                <c:pt idx="239">
                  <c:v>3.5908099999999998</c:v>
                </c:pt>
                <c:pt idx="240">
                  <c:v>3.7241200000000001</c:v>
                </c:pt>
                <c:pt idx="241">
                  <c:v>4.3846100000000003</c:v>
                </c:pt>
                <c:pt idx="242">
                  <c:v>5.17272</c:v>
                </c:pt>
                <c:pt idx="243">
                  <c:v>6.3301600000000002</c:v>
                </c:pt>
                <c:pt idx="244">
                  <c:v>8.2891100000000009</c:v>
                </c:pt>
                <c:pt idx="245">
                  <c:v>13.3949</c:v>
                </c:pt>
                <c:pt idx="246">
                  <c:v>14.4345</c:v>
                </c:pt>
                <c:pt idx="247">
                  <c:v>8.2848100000000002</c:v>
                </c:pt>
                <c:pt idx="248">
                  <c:v>15.381</c:v>
                </c:pt>
                <c:pt idx="249">
                  <c:v>14.319800000000001</c:v>
                </c:pt>
                <c:pt idx="250">
                  <c:v>11.665900000000001</c:v>
                </c:pt>
                <c:pt idx="251">
                  <c:v>10.3537</c:v>
                </c:pt>
                <c:pt idx="252">
                  <c:v>9.5832099999999993</c:v>
                </c:pt>
                <c:pt idx="253">
                  <c:v>7.3507699999999998</c:v>
                </c:pt>
                <c:pt idx="254">
                  <c:v>3.5530599999999999</c:v>
                </c:pt>
                <c:pt idx="255">
                  <c:v>2.8561700000000001</c:v>
                </c:pt>
                <c:pt idx="256">
                  <c:v>4.6096300000000001</c:v>
                </c:pt>
                <c:pt idx="257">
                  <c:v>6.7790600000000003</c:v>
                </c:pt>
                <c:pt idx="258">
                  <c:v>7.9975699999999996</c:v>
                </c:pt>
                <c:pt idx="259">
                  <c:v>9.3963000000000001</c:v>
                </c:pt>
                <c:pt idx="260">
                  <c:v>9.64147</c:v>
                </c:pt>
                <c:pt idx="261">
                  <c:v>0.39441900000000002</c:v>
                </c:pt>
                <c:pt idx="262">
                  <c:v>0.73785100000000003</c:v>
                </c:pt>
                <c:pt idx="263">
                  <c:v>0.92046799999999995</c:v>
                </c:pt>
                <c:pt idx="264">
                  <c:v>1.0669999999999999</c:v>
                </c:pt>
                <c:pt idx="265">
                  <c:v>2.2519399999999998</c:v>
                </c:pt>
                <c:pt idx="266">
                  <c:v>3.1293000000000002</c:v>
                </c:pt>
                <c:pt idx="267">
                  <c:v>3.3201299999999998</c:v>
                </c:pt>
                <c:pt idx="268">
                  <c:v>3.3028</c:v>
                </c:pt>
                <c:pt idx="269">
                  <c:v>3.03539</c:v>
                </c:pt>
                <c:pt idx="270">
                  <c:v>3.2273100000000001</c:v>
                </c:pt>
                <c:pt idx="271">
                  <c:v>3.5116800000000001</c:v>
                </c:pt>
                <c:pt idx="272">
                  <c:v>4.0655599999999996</c:v>
                </c:pt>
                <c:pt idx="273">
                  <c:v>4.9080899999999996</c:v>
                </c:pt>
                <c:pt idx="274">
                  <c:v>8.0733599999999992</c:v>
                </c:pt>
                <c:pt idx="275">
                  <c:v>10.0143</c:v>
                </c:pt>
                <c:pt idx="276">
                  <c:v>16.152999999999999</c:v>
                </c:pt>
                <c:pt idx="277">
                  <c:v>14.6921</c:v>
                </c:pt>
                <c:pt idx="278">
                  <c:v>11.8408</c:v>
                </c:pt>
                <c:pt idx="279">
                  <c:v>13.13</c:v>
                </c:pt>
                <c:pt idx="280">
                  <c:v>11.2051</c:v>
                </c:pt>
                <c:pt idx="281">
                  <c:v>10.161899999999999</c:v>
                </c:pt>
                <c:pt idx="282">
                  <c:v>8.2046899999999994</c:v>
                </c:pt>
                <c:pt idx="283">
                  <c:v>5.4960300000000002</c:v>
                </c:pt>
                <c:pt idx="284">
                  <c:v>4.7790100000000004</c:v>
                </c:pt>
                <c:pt idx="285">
                  <c:v>7.3086500000000001</c:v>
                </c:pt>
                <c:pt idx="286">
                  <c:v>9.6324299999999994</c:v>
                </c:pt>
                <c:pt idx="287">
                  <c:v>10.226900000000001</c:v>
                </c:pt>
                <c:pt idx="288">
                  <c:v>10.248699999999999</c:v>
                </c:pt>
                <c:pt idx="289">
                  <c:v>10.069800000000001</c:v>
                </c:pt>
                <c:pt idx="290">
                  <c:v>0.254915</c:v>
                </c:pt>
                <c:pt idx="291">
                  <c:v>0.54755399999999999</c:v>
                </c:pt>
                <c:pt idx="292">
                  <c:v>0.86524900000000005</c:v>
                </c:pt>
                <c:pt idx="293">
                  <c:v>0.89562799999999998</c:v>
                </c:pt>
                <c:pt idx="294">
                  <c:v>2.04338</c:v>
                </c:pt>
                <c:pt idx="295">
                  <c:v>3.0625200000000001</c:v>
                </c:pt>
                <c:pt idx="296">
                  <c:v>3.27942</c:v>
                </c:pt>
                <c:pt idx="297">
                  <c:v>3.1722700000000001</c:v>
                </c:pt>
                <c:pt idx="298">
                  <c:v>2.8463599999999998</c:v>
                </c:pt>
                <c:pt idx="299">
                  <c:v>2.7146499999999998</c:v>
                </c:pt>
                <c:pt idx="300">
                  <c:v>2.9056099999999998</c:v>
                </c:pt>
                <c:pt idx="301">
                  <c:v>3.3944999999999999</c:v>
                </c:pt>
                <c:pt idx="302">
                  <c:v>3.9399000000000002</c:v>
                </c:pt>
                <c:pt idx="303">
                  <c:v>6.0242000000000004</c:v>
                </c:pt>
                <c:pt idx="304">
                  <c:v>7.3215500000000002</c:v>
                </c:pt>
                <c:pt idx="305">
                  <c:v>17.184899999999999</c:v>
                </c:pt>
                <c:pt idx="306">
                  <c:v>13.6784</c:v>
                </c:pt>
                <c:pt idx="307">
                  <c:v>12.442299999999999</c:v>
                </c:pt>
                <c:pt idx="308">
                  <c:v>13.197699999999999</c:v>
                </c:pt>
                <c:pt idx="309">
                  <c:v>11.182499999999999</c:v>
                </c:pt>
                <c:pt idx="310">
                  <c:v>10.148199999999999</c:v>
                </c:pt>
                <c:pt idx="311">
                  <c:v>8.3701399999999992</c:v>
                </c:pt>
                <c:pt idx="312">
                  <c:v>7.84659</c:v>
                </c:pt>
                <c:pt idx="313">
                  <c:v>8.5282499999999999</c:v>
                </c:pt>
                <c:pt idx="314">
                  <c:v>8.6126500000000004</c:v>
                </c:pt>
                <c:pt idx="315">
                  <c:v>9.9366599999999998</c:v>
                </c:pt>
                <c:pt idx="316">
                  <c:v>10.2613</c:v>
                </c:pt>
                <c:pt idx="317">
                  <c:v>9.8693799999999996</c:v>
                </c:pt>
                <c:pt idx="318">
                  <c:v>9.4567599999999992</c:v>
                </c:pt>
                <c:pt idx="319">
                  <c:v>0.11582000000000001</c:v>
                </c:pt>
                <c:pt idx="320">
                  <c:v>0.25892799999999999</c:v>
                </c:pt>
                <c:pt idx="321">
                  <c:v>0.66854000000000002</c:v>
                </c:pt>
                <c:pt idx="322">
                  <c:v>0.95272000000000001</c:v>
                </c:pt>
                <c:pt idx="323">
                  <c:v>2.1471300000000002</c:v>
                </c:pt>
                <c:pt idx="324">
                  <c:v>3.0440200000000002</c:v>
                </c:pt>
                <c:pt idx="325">
                  <c:v>3.2125599999999999</c:v>
                </c:pt>
                <c:pt idx="326">
                  <c:v>3.0071300000000001</c:v>
                </c:pt>
                <c:pt idx="327">
                  <c:v>2.5611600000000001</c:v>
                </c:pt>
                <c:pt idx="328">
                  <c:v>3.1341299999999999</c:v>
                </c:pt>
                <c:pt idx="329">
                  <c:v>4.33751</c:v>
                </c:pt>
                <c:pt idx="330">
                  <c:v>4.3210600000000001</c:v>
                </c:pt>
                <c:pt idx="331">
                  <c:v>3.2411300000000001</c:v>
                </c:pt>
                <c:pt idx="332">
                  <c:v>4.4482799999999996</c:v>
                </c:pt>
                <c:pt idx="333">
                  <c:v>6.0027299999999997</c:v>
                </c:pt>
                <c:pt idx="334">
                  <c:v>17.338000000000001</c:v>
                </c:pt>
                <c:pt idx="335">
                  <c:v>15.4702</c:v>
                </c:pt>
                <c:pt idx="336">
                  <c:v>13.401400000000001</c:v>
                </c:pt>
                <c:pt idx="337">
                  <c:v>13.0207</c:v>
                </c:pt>
                <c:pt idx="338">
                  <c:v>10.8581</c:v>
                </c:pt>
                <c:pt idx="339">
                  <c:v>9.9329699999999992</c:v>
                </c:pt>
                <c:pt idx="340">
                  <c:v>9.6942900000000005</c:v>
                </c:pt>
                <c:pt idx="341">
                  <c:v>10.3371</c:v>
                </c:pt>
                <c:pt idx="342">
                  <c:v>10.214399999999999</c:v>
                </c:pt>
                <c:pt idx="343">
                  <c:v>9.9403900000000007</c:v>
                </c:pt>
                <c:pt idx="344">
                  <c:v>9.8590800000000005</c:v>
                </c:pt>
                <c:pt idx="345">
                  <c:v>9.83826</c:v>
                </c:pt>
                <c:pt idx="346">
                  <c:v>8.9311799999999995</c:v>
                </c:pt>
                <c:pt idx="347">
                  <c:v>8.0841700000000003</c:v>
                </c:pt>
                <c:pt idx="348">
                  <c:v>0.17041500000000001</c:v>
                </c:pt>
                <c:pt idx="349">
                  <c:v>0.210453</c:v>
                </c:pt>
                <c:pt idx="350">
                  <c:v>0.46755200000000002</c:v>
                </c:pt>
                <c:pt idx="351">
                  <c:v>0.64063999999999999</c:v>
                </c:pt>
                <c:pt idx="352">
                  <c:v>1.41882</c:v>
                </c:pt>
                <c:pt idx="353">
                  <c:v>2.2515000000000001</c:v>
                </c:pt>
                <c:pt idx="354">
                  <c:v>2.4037099999999998</c:v>
                </c:pt>
                <c:pt idx="355">
                  <c:v>2.6581600000000001</c:v>
                </c:pt>
                <c:pt idx="356">
                  <c:v>4.9755700000000003</c:v>
                </c:pt>
                <c:pt idx="357">
                  <c:v>6.0606099999999996</c:v>
                </c:pt>
                <c:pt idx="358">
                  <c:v>8.1737699999999993</c:v>
                </c:pt>
                <c:pt idx="359">
                  <c:v>9.5833999999999993</c:v>
                </c:pt>
                <c:pt idx="360">
                  <c:v>9.3023000000000007</c:v>
                </c:pt>
                <c:pt idx="361">
                  <c:v>7.76044</c:v>
                </c:pt>
                <c:pt idx="362">
                  <c:v>8.0650899999999996</c:v>
                </c:pt>
                <c:pt idx="363">
                  <c:v>31.031199999999998</c:v>
                </c:pt>
                <c:pt idx="364">
                  <c:v>19.9969</c:v>
                </c:pt>
                <c:pt idx="365">
                  <c:v>14.017099999999999</c:v>
                </c:pt>
                <c:pt idx="366">
                  <c:v>11.344799999999999</c:v>
                </c:pt>
                <c:pt idx="367">
                  <c:v>10.6784</c:v>
                </c:pt>
                <c:pt idx="368">
                  <c:v>11.423500000000001</c:v>
                </c:pt>
                <c:pt idx="369">
                  <c:v>13.1576</c:v>
                </c:pt>
                <c:pt idx="370">
                  <c:v>13.158200000000001</c:v>
                </c:pt>
                <c:pt idx="371">
                  <c:v>12.648</c:v>
                </c:pt>
                <c:pt idx="372">
                  <c:v>11.119899999999999</c:v>
                </c:pt>
                <c:pt idx="373">
                  <c:v>7.9433199999999999</c:v>
                </c:pt>
                <c:pt idx="374">
                  <c:v>6.9058599999999997</c:v>
                </c:pt>
                <c:pt idx="375">
                  <c:v>6.8536299999999999</c:v>
                </c:pt>
                <c:pt idx="376">
                  <c:v>6.7823599999999997</c:v>
                </c:pt>
                <c:pt idx="377">
                  <c:v>0.20455000000000001</c:v>
                </c:pt>
                <c:pt idx="378">
                  <c:v>0.23327899999999999</c:v>
                </c:pt>
                <c:pt idx="379">
                  <c:v>0.426064</c:v>
                </c:pt>
                <c:pt idx="380">
                  <c:v>0.617031</c:v>
                </c:pt>
                <c:pt idx="381">
                  <c:v>0.86798200000000003</c:v>
                </c:pt>
                <c:pt idx="382">
                  <c:v>1.14968</c:v>
                </c:pt>
                <c:pt idx="383">
                  <c:v>1.5369200000000001</c:v>
                </c:pt>
                <c:pt idx="384">
                  <c:v>3.3774299999999999</c:v>
                </c:pt>
                <c:pt idx="385">
                  <c:v>6.1711299999999998</c:v>
                </c:pt>
                <c:pt idx="386">
                  <c:v>7.0374600000000003</c:v>
                </c:pt>
                <c:pt idx="387">
                  <c:v>8.8487399999999994</c:v>
                </c:pt>
                <c:pt idx="388">
                  <c:v>10.581899999999999</c:v>
                </c:pt>
                <c:pt idx="389">
                  <c:v>11.3628</c:v>
                </c:pt>
                <c:pt idx="390">
                  <c:v>13.72</c:v>
                </c:pt>
                <c:pt idx="391">
                  <c:v>10.5905</c:v>
                </c:pt>
                <c:pt idx="392">
                  <c:v>46.4848</c:v>
                </c:pt>
                <c:pt idx="393">
                  <c:v>19.027200000000001</c:v>
                </c:pt>
                <c:pt idx="394">
                  <c:v>11.113300000000001</c:v>
                </c:pt>
                <c:pt idx="395">
                  <c:v>9.6367499999999993</c:v>
                </c:pt>
                <c:pt idx="396">
                  <c:v>12.048500000000001</c:v>
                </c:pt>
                <c:pt idx="397">
                  <c:v>12.9251</c:v>
                </c:pt>
                <c:pt idx="398">
                  <c:v>13.8489</c:v>
                </c:pt>
                <c:pt idx="399">
                  <c:v>13.1929</c:v>
                </c:pt>
                <c:pt idx="400">
                  <c:v>11.802099999999999</c:v>
                </c:pt>
                <c:pt idx="401">
                  <c:v>8.2584599999999995</c:v>
                </c:pt>
                <c:pt idx="402">
                  <c:v>7.5725600000000002</c:v>
                </c:pt>
                <c:pt idx="403">
                  <c:v>7.5854799999999996</c:v>
                </c:pt>
                <c:pt idx="404">
                  <c:v>7.3010000000000002</c:v>
                </c:pt>
                <c:pt idx="405">
                  <c:v>6.9655300000000002</c:v>
                </c:pt>
                <c:pt idx="406">
                  <c:v>0.26257000000000003</c:v>
                </c:pt>
                <c:pt idx="407">
                  <c:v>0.288045</c:v>
                </c:pt>
                <c:pt idx="408">
                  <c:v>0.30843700000000002</c:v>
                </c:pt>
                <c:pt idx="409">
                  <c:v>0.31081500000000001</c:v>
                </c:pt>
                <c:pt idx="410">
                  <c:v>0.61413899999999999</c:v>
                </c:pt>
                <c:pt idx="411">
                  <c:v>0.95288799999999996</c:v>
                </c:pt>
                <c:pt idx="412">
                  <c:v>2.1580400000000002</c:v>
                </c:pt>
                <c:pt idx="413">
                  <c:v>4.30185</c:v>
                </c:pt>
                <c:pt idx="414">
                  <c:v>6.5601799999999999</c:v>
                </c:pt>
                <c:pt idx="415">
                  <c:v>6.9846000000000004</c:v>
                </c:pt>
                <c:pt idx="416">
                  <c:v>7.8560100000000004</c:v>
                </c:pt>
                <c:pt idx="417">
                  <c:v>9.6118100000000002</c:v>
                </c:pt>
                <c:pt idx="418">
                  <c:v>10.784000000000001</c:v>
                </c:pt>
                <c:pt idx="419">
                  <c:v>23.346699999999998</c:v>
                </c:pt>
                <c:pt idx="420">
                  <c:v>21.9758</c:v>
                </c:pt>
                <c:pt idx="421">
                  <c:v>72.902600000000007</c:v>
                </c:pt>
                <c:pt idx="422">
                  <c:v>28.1922</c:v>
                </c:pt>
                <c:pt idx="423">
                  <c:v>17.2088</c:v>
                </c:pt>
                <c:pt idx="424">
                  <c:v>17.499400000000001</c:v>
                </c:pt>
                <c:pt idx="425">
                  <c:v>15.523300000000001</c:v>
                </c:pt>
                <c:pt idx="426">
                  <c:v>14.323399999999999</c:v>
                </c:pt>
                <c:pt idx="427">
                  <c:v>12.8386</c:v>
                </c:pt>
                <c:pt idx="428">
                  <c:v>11.563000000000001</c:v>
                </c:pt>
                <c:pt idx="429">
                  <c:v>10.8651</c:v>
                </c:pt>
                <c:pt idx="430">
                  <c:v>9.5932099999999991</c:v>
                </c:pt>
                <c:pt idx="431">
                  <c:v>7.8957499999999996</c:v>
                </c:pt>
                <c:pt idx="432">
                  <c:v>7.0633600000000003</c:v>
                </c:pt>
                <c:pt idx="433">
                  <c:v>5.3419600000000003</c:v>
                </c:pt>
                <c:pt idx="434">
                  <c:v>4.9040400000000002</c:v>
                </c:pt>
                <c:pt idx="435">
                  <c:v>0.267424</c:v>
                </c:pt>
                <c:pt idx="436">
                  <c:v>0.28888900000000001</c:v>
                </c:pt>
                <c:pt idx="437">
                  <c:v>0.29813600000000001</c:v>
                </c:pt>
                <c:pt idx="438">
                  <c:v>0.303815</c:v>
                </c:pt>
                <c:pt idx="439">
                  <c:v>0.35351900000000003</c:v>
                </c:pt>
                <c:pt idx="440">
                  <c:v>0.81051099999999998</c:v>
                </c:pt>
                <c:pt idx="441">
                  <c:v>2.0241199999999999</c:v>
                </c:pt>
                <c:pt idx="442">
                  <c:v>4.3065100000000003</c:v>
                </c:pt>
                <c:pt idx="443">
                  <c:v>5.6636899999999999</c:v>
                </c:pt>
                <c:pt idx="444">
                  <c:v>5.6429799999999997</c:v>
                </c:pt>
                <c:pt idx="445">
                  <c:v>6.6357499999999998</c:v>
                </c:pt>
                <c:pt idx="446">
                  <c:v>8.8026</c:v>
                </c:pt>
                <c:pt idx="447">
                  <c:v>9.6134299999999993</c:v>
                </c:pt>
                <c:pt idx="448">
                  <c:v>18.380600000000001</c:v>
                </c:pt>
                <c:pt idx="449">
                  <c:v>33.383699999999997</c:v>
                </c:pt>
                <c:pt idx="450">
                  <c:v>105.795</c:v>
                </c:pt>
                <c:pt idx="451">
                  <c:v>75.245800000000003</c:v>
                </c:pt>
                <c:pt idx="452">
                  <c:v>49.298400000000001</c:v>
                </c:pt>
                <c:pt idx="453">
                  <c:v>27.837</c:v>
                </c:pt>
                <c:pt idx="454">
                  <c:v>20.359400000000001</c:v>
                </c:pt>
                <c:pt idx="455">
                  <c:v>17.552700000000002</c:v>
                </c:pt>
                <c:pt idx="456">
                  <c:v>13.579700000000001</c:v>
                </c:pt>
                <c:pt idx="457">
                  <c:v>11.180400000000001</c:v>
                </c:pt>
                <c:pt idx="458">
                  <c:v>10.4861</c:v>
                </c:pt>
                <c:pt idx="459">
                  <c:v>9.3951100000000007</c:v>
                </c:pt>
                <c:pt idx="460">
                  <c:v>8.4971599999999992</c:v>
                </c:pt>
                <c:pt idx="461">
                  <c:v>8.1532099999999996</c:v>
                </c:pt>
                <c:pt idx="462">
                  <c:v>7.7730899999999998</c:v>
                </c:pt>
                <c:pt idx="463">
                  <c:v>7.8537800000000004</c:v>
                </c:pt>
                <c:pt idx="464">
                  <c:v>0.274281</c:v>
                </c:pt>
                <c:pt idx="465">
                  <c:v>0.27989700000000001</c:v>
                </c:pt>
                <c:pt idx="466">
                  <c:v>0.28431000000000001</c:v>
                </c:pt>
                <c:pt idx="467">
                  <c:v>0.28508699999999998</c:v>
                </c:pt>
                <c:pt idx="468">
                  <c:v>0.30808000000000002</c:v>
                </c:pt>
                <c:pt idx="469">
                  <c:v>0.31778400000000001</c:v>
                </c:pt>
                <c:pt idx="470">
                  <c:v>0.60249699999999995</c:v>
                </c:pt>
                <c:pt idx="471">
                  <c:v>3.3823500000000002</c:v>
                </c:pt>
                <c:pt idx="472">
                  <c:v>3.8020700000000001</c:v>
                </c:pt>
                <c:pt idx="473">
                  <c:v>5.4192999999999998</c:v>
                </c:pt>
                <c:pt idx="474">
                  <c:v>8.5565300000000004</c:v>
                </c:pt>
                <c:pt idx="475">
                  <c:v>11.088200000000001</c:v>
                </c:pt>
                <c:pt idx="476">
                  <c:v>12.5037</c:v>
                </c:pt>
                <c:pt idx="477">
                  <c:v>16.700900000000001</c:v>
                </c:pt>
                <c:pt idx="478">
                  <c:v>36.498699999999999</c:v>
                </c:pt>
                <c:pt idx="479">
                  <c:v>49.265900000000002</c:v>
                </c:pt>
                <c:pt idx="480">
                  <c:v>38.601599999999998</c:v>
                </c:pt>
                <c:pt idx="481">
                  <c:v>34.063899999999997</c:v>
                </c:pt>
                <c:pt idx="482">
                  <c:v>25.9331</c:v>
                </c:pt>
                <c:pt idx="483">
                  <c:v>24.8508</c:v>
                </c:pt>
                <c:pt idx="484">
                  <c:v>23.846399999999999</c:v>
                </c:pt>
                <c:pt idx="485">
                  <c:v>20.478100000000001</c:v>
                </c:pt>
                <c:pt idx="486">
                  <c:v>17.4588</c:v>
                </c:pt>
                <c:pt idx="487">
                  <c:v>16.267600000000002</c:v>
                </c:pt>
                <c:pt idx="488">
                  <c:v>14.413</c:v>
                </c:pt>
                <c:pt idx="489">
                  <c:v>12.814299999999999</c:v>
                </c:pt>
                <c:pt idx="490">
                  <c:v>11.5265</c:v>
                </c:pt>
                <c:pt idx="491">
                  <c:v>9.1264299999999992</c:v>
                </c:pt>
                <c:pt idx="492">
                  <c:v>8.0490899999999996</c:v>
                </c:pt>
                <c:pt idx="493">
                  <c:v>0.28331099999999998</c:v>
                </c:pt>
                <c:pt idx="494">
                  <c:v>0.28585899999999997</c:v>
                </c:pt>
                <c:pt idx="495">
                  <c:v>0.29238900000000001</c:v>
                </c:pt>
                <c:pt idx="496">
                  <c:v>0.29381200000000002</c:v>
                </c:pt>
                <c:pt idx="497">
                  <c:v>0.284555</c:v>
                </c:pt>
                <c:pt idx="498">
                  <c:v>0.25972200000000001</c:v>
                </c:pt>
                <c:pt idx="499">
                  <c:v>0.41437000000000002</c:v>
                </c:pt>
                <c:pt idx="500">
                  <c:v>2.3632399999999998</c:v>
                </c:pt>
                <c:pt idx="501">
                  <c:v>4.0892799999999996</c:v>
                </c:pt>
                <c:pt idx="502">
                  <c:v>6.2880700000000003</c:v>
                </c:pt>
                <c:pt idx="503">
                  <c:v>8.9091299999999993</c:v>
                </c:pt>
                <c:pt idx="504">
                  <c:v>10.5289</c:v>
                </c:pt>
                <c:pt idx="505">
                  <c:v>10.6974</c:v>
                </c:pt>
                <c:pt idx="506">
                  <c:v>9.3251299999999997</c:v>
                </c:pt>
                <c:pt idx="507">
                  <c:v>19.632300000000001</c:v>
                </c:pt>
                <c:pt idx="508">
                  <c:v>34.043399999999998</c:v>
                </c:pt>
                <c:pt idx="509">
                  <c:v>33.389499999999998</c:v>
                </c:pt>
                <c:pt idx="510">
                  <c:v>25.375</c:v>
                </c:pt>
                <c:pt idx="511">
                  <c:v>18.300599999999999</c:v>
                </c:pt>
                <c:pt idx="512">
                  <c:v>17.2074</c:v>
                </c:pt>
                <c:pt idx="513">
                  <c:v>17.0791</c:v>
                </c:pt>
                <c:pt idx="514">
                  <c:v>15.5787</c:v>
                </c:pt>
                <c:pt idx="515">
                  <c:v>13.291</c:v>
                </c:pt>
                <c:pt idx="516">
                  <c:v>12.244400000000001</c:v>
                </c:pt>
                <c:pt idx="517">
                  <c:v>10.4207</c:v>
                </c:pt>
                <c:pt idx="518">
                  <c:v>8.7579600000000006</c:v>
                </c:pt>
                <c:pt idx="519">
                  <c:v>8.0016599999999993</c:v>
                </c:pt>
                <c:pt idx="520">
                  <c:v>6.4626700000000001</c:v>
                </c:pt>
                <c:pt idx="521">
                  <c:v>5.5666700000000002</c:v>
                </c:pt>
                <c:pt idx="522">
                  <c:v>0.277835</c:v>
                </c:pt>
                <c:pt idx="523">
                  <c:v>0.28925000000000001</c:v>
                </c:pt>
                <c:pt idx="524">
                  <c:v>0.29180600000000001</c:v>
                </c:pt>
                <c:pt idx="525">
                  <c:v>0.28620200000000001</c:v>
                </c:pt>
                <c:pt idx="526">
                  <c:v>0.26328400000000002</c:v>
                </c:pt>
                <c:pt idx="527">
                  <c:v>0.248469</c:v>
                </c:pt>
                <c:pt idx="528">
                  <c:v>0.24577399999999999</c:v>
                </c:pt>
                <c:pt idx="529">
                  <c:v>0.88400599999999996</c:v>
                </c:pt>
                <c:pt idx="530">
                  <c:v>5.0320600000000004</c:v>
                </c:pt>
                <c:pt idx="531">
                  <c:v>7.19855</c:v>
                </c:pt>
                <c:pt idx="532">
                  <c:v>9.4166699999999999</c:v>
                </c:pt>
                <c:pt idx="533">
                  <c:v>9.3311299999999999</c:v>
                </c:pt>
                <c:pt idx="534">
                  <c:v>7.6482599999999996</c:v>
                </c:pt>
                <c:pt idx="535">
                  <c:v>11.1952</c:v>
                </c:pt>
                <c:pt idx="536">
                  <c:v>17.3019</c:v>
                </c:pt>
                <c:pt idx="537">
                  <c:v>18.8491</c:v>
                </c:pt>
                <c:pt idx="538">
                  <c:v>27.388400000000001</c:v>
                </c:pt>
                <c:pt idx="539">
                  <c:v>26.316700000000001</c:v>
                </c:pt>
                <c:pt idx="540">
                  <c:v>16.734500000000001</c:v>
                </c:pt>
                <c:pt idx="541">
                  <c:v>10.8718</c:v>
                </c:pt>
                <c:pt idx="542">
                  <c:v>5.2358900000000004</c:v>
                </c:pt>
                <c:pt idx="543">
                  <c:v>4.3556299999999997</c:v>
                </c:pt>
                <c:pt idx="544">
                  <c:v>4.7426599999999999</c:v>
                </c:pt>
                <c:pt idx="545">
                  <c:v>5.5476000000000001</c:v>
                </c:pt>
                <c:pt idx="546">
                  <c:v>5.9028999999999998</c:v>
                </c:pt>
                <c:pt idx="547">
                  <c:v>4.9355599999999997</c:v>
                </c:pt>
                <c:pt idx="548">
                  <c:v>4.25969</c:v>
                </c:pt>
                <c:pt idx="549">
                  <c:v>3.1575500000000001</c:v>
                </c:pt>
                <c:pt idx="550">
                  <c:v>3.01579</c:v>
                </c:pt>
                <c:pt idx="551">
                  <c:v>0.26899299999999998</c:v>
                </c:pt>
                <c:pt idx="552">
                  <c:v>0.28324500000000002</c:v>
                </c:pt>
                <c:pt idx="553">
                  <c:v>0.28660400000000003</c:v>
                </c:pt>
                <c:pt idx="554">
                  <c:v>0.27863100000000002</c:v>
                </c:pt>
                <c:pt idx="555">
                  <c:v>0.25333299999999997</c:v>
                </c:pt>
                <c:pt idx="556">
                  <c:v>0.22444700000000001</c:v>
                </c:pt>
                <c:pt idx="557">
                  <c:v>0.21628900000000001</c:v>
                </c:pt>
                <c:pt idx="558">
                  <c:v>0.56881099999999996</c:v>
                </c:pt>
                <c:pt idx="559">
                  <c:v>4.3546800000000001</c:v>
                </c:pt>
                <c:pt idx="560">
                  <c:v>7.1383700000000001</c:v>
                </c:pt>
                <c:pt idx="561">
                  <c:v>9.6101700000000001</c:v>
                </c:pt>
                <c:pt idx="562">
                  <c:v>8.6372400000000003</c:v>
                </c:pt>
                <c:pt idx="563">
                  <c:v>7.1324699999999996</c:v>
                </c:pt>
                <c:pt idx="564">
                  <c:v>11.853300000000001</c:v>
                </c:pt>
                <c:pt idx="565">
                  <c:v>17.393999999999998</c:v>
                </c:pt>
                <c:pt idx="566">
                  <c:v>16.229500000000002</c:v>
                </c:pt>
                <c:pt idx="567">
                  <c:v>19.3507</c:v>
                </c:pt>
                <c:pt idx="568">
                  <c:v>20.183</c:v>
                </c:pt>
                <c:pt idx="569">
                  <c:v>15.151400000000001</c:v>
                </c:pt>
                <c:pt idx="570">
                  <c:v>13.6732</c:v>
                </c:pt>
                <c:pt idx="571">
                  <c:v>7.7901699999999998</c:v>
                </c:pt>
                <c:pt idx="572">
                  <c:v>3.5049700000000001</c:v>
                </c:pt>
                <c:pt idx="573">
                  <c:v>4.2796599999999998</c:v>
                </c:pt>
                <c:pt idx="574">
                  <c:v>4.4706400000000004</c:v>
                </c:pt>
                <c:pt idx="575">
                  <c:v>5.9731500000000004</c:v>
                </c:pt>
                <c:pt idx="576">
                  <c:v>6.0921099999999999</c:v>
                </c:pt>
                <c:pt idx="577">
                  <c:v>5.7259200000000003</c:v>
                </c:pt>
                <c:pt idx="578">
                  <c:v>4.7958699999999999</c:v>
                </c:pt>
                <c:pt idx="579">
                  <c:v>4.3957699999999997</c:v>
                </c:pt>
                <c:pt idx="580">
                  <c:v>0.25292300000000001</c:v>
                </c:pt>
                <c:pt idx="581">
                  <c:v>0.272478</c:v>
                </c:pt>
                <c:pt idx="582">
                  <c:v>0.27856999999999998</c:v>
                </c:pt>
                <c:pt idx="583">
                  <c:v>0.27046599999999998</c:v>
                </c:pt>
                <c:pt idx="584">
                  <c:v>0.249144</c:v>
                </c:pt>
                <c:pt idx="585">
                  <c:v>0.226244</c:v>
                </c:pt>
                <c:pt idx="586">
                  <c:v>0.21293599999999999</c:v>
                </c:pt>
                <c:pt idx="587">
                  <c:v>0.373255</c:v>
                </c:pt>
                <c:pt idx="588">
                  <c:v>2.4552700000000001</c:v>
                </c:pt>
                <c:pt idx="589">
                  <c:v>6.2677899999999998</c:v>
                </c:pt>
                <c:pt idx="590">
                  <c:v>9.2234400000000001</c:v>
                </c:pt>
                <c:pt idx="591">
                  <c:v>8.2866099999999996</c:v>
                </c:pt>
                <c:pt idx="592">
                  <c:v>7.2040199999999999</c:v>
                </c:pt>
                <c:pt idx="593">
                  <c:v>11.3431</c:v>
                </c:pt>
                <c:pt idx="594">
                  <c:v>16.6434</c:v>
                </c:pt>
                <c:pt idx="595">
                  <c:v>14.783899999999999</c:v>
                </c:pt>
                <c:pt idx="596">
                  <c:v>7.4060699999999997</c:v>
                </c:pt>
                <c:pt idx="597">
                  <c:v>8.3919800000000002</c:v>
                </c:pt>
                <c:pt idx="598">
                  <c:v>11.9483</c:v>
                </c:pt>
                <c:pt idx="599">
                  <c:v>14.6768</c:v>
                </c:pt>
                <c:pt idx="600">
                  <c:v>9.3465500000000006</c:v>
                </c:pt>
                <c:pt idx="601">
                  <c:v>6.11111</c:v>
                </c:pt>
                <c:pt idx="602">
                  <c:v>3.72363</c:v>
                </c:pt>
                <c:pt idx="603">
                  <c:v>4.1290899999999997</c:v>
                </c:pt>
                <c:pt idx="604">
                  <c:v>4.3748699999999996</c:v>
                </c:pt>
                <c:pt idx="605">
                  <c:v>6.1044200000000002</c:v>
                </c:pt>
                <c:pt idx="606">
                  <c:v>6.2276100000000003</c:v>
                </c:pt>
                <c:pt idx="607">
                  <c:v>6.0853200000000003</c:v>
                </c:pt>
                <c:pt idx="608">
                  <c:v>5.7154199999999999</c:v>
                </c:pt>
                <c:pt idx="609">
                  <c:v>0.204623</c:v>
                </c:pt>
                <c:pt idx="610">
                  <c:v>0.23385800000000001</c:v>
                </c:pt>
                <c:pt idx="611">
                  <c:v>0.24725800000000001</c:v>
                </c:pt>
                <c:pt idx="612">
                  <c:v>0.24718899999999999</c:v>
                </c:pt>
                <c:pt idx="613">
                  <c:v>0.23680300000000001</c:v>
                </c:pt>
                <c:pt idx="614">
                  <c:v>0.21593799999999999</c:v>
                </c:pt>
                <c:pt idx="615">
                  <c:v>0.20068800000000001</c:v>
                </c:pt>
                <c:pt idx="616">
                  <c:v>0.234241</c:v>
                </c:pt>
                <c:pt idx="617">
                  <c:v>0.43783899999999998</c:v>
                </c:pt>
                <c:pt idx="618">
                  <c:v>1.62297</c:v>
                </c:pt>
                <c:pt idx="619">
                  <c:v>7.2433500000000004</c:v>
                </c:pt>
                <c:pt idx="620">
                  <c:v>8.72255</c:v>
                </c:pt>
                <c:pt idx="621">
                  <c:v>8.5193100000000008</c:v>
                </c:pt>
                <c:pt idx="622">
                  <c:v>5.5060200000000004</c:v>
                </c:pt>
                <c:pt idx="623">
                  <c:v>9.2953299999999999</c:v>
                </c:pt>
                <c:pt idx="624">
                  <c:v>12.661799999999999</c:v>
                </c:pt>
                <c:pt idx="625">
                  <c:v>4.9215600000000004</c:v>
                </c:pt>
                <c:pt idx="626">
                  <c:v>3.89201</c:v>
                </c:pt>
                <c:pt idx="627">
                  <c:v>7.0818000000000003</c:v>
                </c:pt>
                <c:pt idx="628">
                  <c:v>10.679500000000001</c:v>
                </c:pt>
                <c:pt idx="629">
                  <c:v>10.300700000000001</c:v>
                </c:pt>
                <c:pt idx="630">
                  <c:v>5.8576600000000001</c:v>
                </c:pt>
                <c:pt idx="631">
                  <c:v>4.9527999999999999</c:v>
                </c:pt>
                <c:pt idx="632">
                  <c:v>4.5200800000000001</c:v>
                </c:pt>
                <c:pt idx="633">
                  <c:v>3.7237399999999998</c:v>
                </c:pt>
                <c:pt idx="634">
                  <c:v>2.8909099999999999</c:v>
                </c:pt>
                <c:pt idx="635">
                  <c:v>4.7206200000000003</c:v>
                </c:pt>
                <c:pt idx="636">
                  <c:v>6.0408600000000003</c:v>
                </c:pt>
                <c:pt idx="637">
                  <c:v>5.9655300000000002</c:v>
                </c:pt>
                <c:pt idx="638">
                  <c:v>0.18038299999999999</c:v>
                </c:pt>
                <c:pt idx="639">
                  <c:v>0.21381700000000001</c:v>
                </c:pt>
                <c:pt idx="640">
                  <c:v>0.229101</c:v>
                </c:pt>
                <c:pt idx="641">
                  <c:v>0.23372399999999999</c:v>
                </c:pt>
                <c:pt idx="642">
                  <c:v>0.225436</c:v>
                </c:pt>
                <c:pt idx="643">
                  <c:v>0.198018</c:v>
                </c:pt>
                <c:pt idx="644">
                  <c:v>0.18270800000000001</c:v>
                </c:pt>
                <c:pt idx="645">
                  <c:v>0.19916</c:v>
                </c:pt>
                <c:pt idx="646">
                  <c:v>0.25210100000000002</c:v>
                </c:pt>
                <c:pt idx="647">
                  <c:v>0.27906900000000001</c:v>
                </c:pt>
                <c:pt idx="648">
                  <c:v>4.3572300000000004</c:v>
                </c:pt>
                <c:pt idx="649">
                  <c:v>8.0169200000000007</c:v>
                </c:pt>
                <c:pt idx="650">
                  <c:v>8.0412400000000002</c:v>
                </c:pt>
                <c:pt idx="651">
                  <c:v>6.5469099999999996</c:v>
                </c:pt>
                <c:pt idx="652">
                  <c:v>5.1938500000000003</c:v>
                </c:pt>
                <c:pt idx="653">
                  <c:v>10.4961</c:v>
                </c:pt>
                <c:pt idx="654">
                  <c:v>6.0267299999999997</c:v>
                </c:pt>
                <c:pt idx="655">
                  <c:v>6.2562600000000002</c:v>
                </c:pt>
                <c:pt idx="656">
                  <c:v>7.27719</c:v>
                </c:pt>
                <c:pt idx="657">
                  <c:v>9.1615699999999993</c:v>
                </c:pt>
                <c:pt idx="658">
                  <c:v>9.1487800000000004</c:v>
                </c:pt>
                <c:pt idx="659">
                  <c:v>6.9412099999999999</c:v>
                </c:pt>
                <c:pt idx="660">
                  <c:v>4.4356999999999998</c:v>
                </c:pt>
                <c:pt idx="661">
                  <c:v>4.3034999999999997</c:v>
                </c:pt>
                <c:pt idx="662">
                  <c:v>3.5887199999999999</c:v>
                </c:pt>
                <c:pt idx="663">
                  <c:v>2.8011900000000001</c:v>
                </c:pt>
                <c:pt idx="664">
                  <c:v>2.5517699999999999</c:v>
                </c:pt>
                <c:pt idx="665">
                  <c:v>4.7878499999999997</c:v>
                </c:pt>
                <c:pt idx="666">
                  <c:v>5.16601</c:v>
                </c:pt>
                <c:pt idx="667">
                  <c:v>0.135577</c:v>
                </c:pt>
                <c:pt idx="668">
                  <c:v>0.17454</c:v>
                </c:pt>
                <c:pt idx="669">
                  <c:v>0.19215599999999999</c:v>
                </c:pt>
                <c:pt idx="670">
                  <c:v>0.19997799999999999</c:v>
                </c:pt>
                <c:pt idx="671">
                  <c:v>0.170714</c:v>
                </c:pt>
                <c:pt idx="672">
                  <c:v>0.15027699999999999</c:v>
                </c:pt>
                <c:pt idx="673">
                  <c:v>0.14826300000000001</c:v>
                </c:pt>
                <c:pt idx="674">
                  <c:v>0.15690000000000001</c:v>
                </c:pt>
                <c:pt idx="675">
                  <c:v>0.213584</c:v>
                </c:pt>
                <c:pt idx="676">
                  <c:v>0.241314</c:v>
                </c:pt>
                <c:pt idx="677">
                  <c:v>0.768706</c:v>
                </c:pt>
                <c:pt idx="678">
                  <c:v>3.48725</c:v>
                </c:pt>
                <c:pt idx="679">
                  <c:v>5.0195800000000004</c:v>
                </c:pt>
                <c:pt idx="680">
                  <c:v>6.5362200000000001</c:v>
                </c:pt>
                <c:pt idx="681">
                  <c:v>6.3030200000000001</c:v>
                </c:pt>
                <c:pt idx="682">
                  <c:v>2.5935700000000002</c:v>
                </c:pt>
                <c:pt idx="683">
                  <c:v>5.0387399999999998</c:v>
                </c:pt>
                <c:pt idx="684">
                  <c:v>6.57986</c:v>
                </c:pt>
                <c:pt idx="685">
                  <c:v>7.5578900000000004</c:v>
                </c:pt>
                <c:pt idx="686">
                  <c:v>7.29549</c:v>
                </c:pt>
                <c:pt idx="687">
                  <c:v>6.4457700000000004</c:v>
                </c:pt>
                <c:pt idx="688">
                  <c:v>5.4884300000000001</c:v>
                </c:pt>
                <c:pt idx="689">
                  <c:v>4.3947200000000004</c:v>
                </c:pt>
                <c:pt idx="690">
                  <c:v>3.4334899999999999</c:v>
                </c:pt>
                <c:pt idx="691">
                  <c:v>3.2034600000000002</c:v>
                </c:pt>
                <c:pt idx="692">
                  <c:v>2.5745</c:v>
                </c:pt>
                <c:pt idx="693">
                  <c:v>2.2680500000000001</c:v>
                </c:pt>
                <c:pt idx="694">
                  <c:v>1.8905099999999999</c:v>
                </c:pt>
                <c:pt idx="695">
                  <c:v>2.1335500000000001</c:v>
                </c:pt>
                <c:pt idx="696">
                  <c:v>0.113409</c:v>
                </c:pt>
                <c:pt idx="697">
                  <c:v>0.1502</c:v>
                </c:pt>
                <c:pt idx="698">
                  <c:v>0.16920199999999999</c:v>
                </c:pt>
                <c:pt idx="699">
                  <c:v>0.172905</c:v>
                </c:pt>
                <c:pt idx="700">
                  <c:v>0.13794200000000001</c:v>
                </c:pt>
                <c:pt idx="701">
                  <c:v>0.13280400000000001</c:v>
                </c:pt>
                <c:pt idx="702">
                  <c:v>0.13731399999999999</c:v>
                </c:pt>
                <c:pt idx="703">
                  <c:v>0.14927299999999999</c:v>
                </c:pt>
                <c:pt idx="704">
                  <c:v>0.179533</c:v>
                </c:pt>
                <c:pt idx="705">
                  <c:v>0.20751</c:v>
                </c:pt>
                <c:pt idx="706">
                  <c:v>0.27394200000000002</c:v>
                </c:pt>
                <c:pt idx="707">
                  <c:v>1.2653000000000001</c:v>
                </c:pt>
                <c:pt idx="708">
                  <c:v>2.3664100000000001</c:v>
                </c:pt>
                <c:pt idx="709">
                  <c:v>4.6698199999999996</c:v>
                </c:pt>
                <c:pt idx="710">
                  <c:v>5.2387300000000003</c:v>
                </c:pt>
                <c:pt idx="711">
                  <c:v>3.1230199999999999</c:v>
                </c:pt>
                <c:pt idx="712">
                  <c:v>4.4238799999999996</c:v>
                </c:pt>
                <c:pt idx="713">
                  <c:v>5.9124499999999998</c:v>
                </c:pt>
                <c:pt idx="714">
                  <c:v>7.2206000000000001</c:v>
                </c:pt>
                <c:pt idx="715">
                  <c:v>7.0925900000000004</c:v>
                </c:pt>
                <c:pt idx="716">
                  <c:v>6.2950799999999996</c:v>
                </c:pt>
                <c:pt idx="717">
                  <c:v>5.0928100000000001</c:v>
                </c:pt>
                <c:pt idx="718">
                  <c:v>5.00251</c:v>
                </c:pt>
                <c:pt idx="719">
                  <c:v>4.3082799999999999</c:v>
                </c:pt>
                <c:pt idx="720">
                  <c:v>2.9610699999999999</c:v>
                </c:pt>
                <c:pt idx="721">
                  <c:v>2.4018000000000002</c:v>
                </c:pt>
                <c:pt idx="722">
                  <c:v>2.1426599999999998</c:v>
                </c:pt>
                <c:pt idx="723">
                  <c:v>1.6653500000000001</c:v>
                </c:pt>
                <c:pt idx="724">
                  <c:v>1.5305299999999999</c:v>
                </c:pt>
                <c:pt idx="725">
                  <c:v>0.118795</c:v>
                </c:pt>
                <c:pt idx="726">
                  <c:v>0.126946</c:v>
                </c:pt>
                <c:pt idx="727">
                  <c:v>0.132879</c:v>
                </c:pt>
                <c:pt idx="728">
                  <c:v>0.13528899999999999</c:v>
                </c:pt>
                <c:pt idx="729">
                  <c:v>0.13897999999999999</c:v>
                </c:pt>
                <c:pt idx="730">
                  <c:v>0.144149</c:v>
                </c:pt>
                <c:pt idx="731">
                  <c:v>0.14596999999999999</c:v>
                </c:pt>
                <c:pt idx="732">
                  <c:v>0.14041999999999999</c:v>
                </c:pt>
                <c:pt idx="733">
                  <c:v>0.150621</c:v>
                </c:pt>
                <c:pt idx="734">
                  <c:v>0.16333600000000001</c:v>
                </c:pt>
                <c:pt idx="735">
                  <c:v>0.191937</c:v>
                </c:pt>
                <c:pt idx="736">
                  <c:v>0.22089500000000001</c:v>
                </c:pt>
                <c:pt idx="737">
                  <c:v>0.23058600000000001</c:v>
                </c:pt>
                <c:pt idx="738">
                  <c:v>0.42873699999999998</c:v>
                </c:pt>
                <c:pt idx="739">
                  <c:v>1.1792100000000001</c:v>
                </c:pt>
                <c:pt idx="740">
                  <c:v>2.2406199999999998</c:v>
                </c:pt>
                <c:pt idx="741">
                  <c:v>1.7072099999999999</c:v>
                </c:pt>
                <c:pt idx="742">
                  <c:v>2.8277100000000002</c:v>
                </c:pt>
                <c:pt idx="743">
                  <c:v>5.1438600000000001</c:v>
                </c:pt>
                <c:pt idx="744">
                  <c:v>6.5260899999999999</c:v>
                </c:pt>
                <c:pt idx="745">
                  <c:v>6.5076499999999999</c:v>
                </c:pt>
                <c:pt idx="746">
                  <c:v>5.7836999999999996</c:v>
                </c:pt>
                <c:pt idx="747">
                  <c:v>5.1382899999999996</c:v>
                </c:pt>
                <c:pt idx="748">
                  <c:v>4.5094000000000003</c:v>
                </c:pt>
                <c:pt idx="749">
                  <c:v>2.8736999999999999</c:v>
                </c:pt>
                <c:pt idx="750">
                  <c:v>2.1305299999999998</c:v>
                </c:pt>
                <c:pt idx="751">
                  <c:v>1.9113899999999999</c:v>
                </c:pt>
                <c:pt idx="752">
                  <c:v>1.5650900000000001</c:v>
                </c:pt>
                <c:pt idx="753">
                  <c:v>1.49404</c:v>
                </c:pt>
                <c:pt idx="754">
                  <c:v>0.117698</c:v>
                </c:pt>
                <c:pt idx="755">
                  <c:v>0.13189699999999999</c:v>
                </c:pt>
                <c:pt idx="756">
                  <c:v>0.145957</c:v>
                </c:pt>
                <c:pt idx="757">
                  <c:v>0.15285399999999999</c:v>
                </c:pt>
                <c:pt idx="758">
                  <c:v>0.163523</c:v>
                </c:pt>
                <c:pt idx="759">
                  <c:v>0.16520299999999999</c:v>
                </c:pt>
                <c:pt idx="760">
                  <c:v>0.162214</c:v>
                </c:pt>
                <c:pt idx="761">
                  <c:v>0.15359100000000001</c:v>
                </c:pt>
                <c:pt idx="762">
                  <c:v>0.148201</c:v>
                </c:pt>
                <c:pt idx="763">
                  <c:v>0.16240199999999999</c:v>
                </c:pt>
                <c:pt idx="764">
                  <c:v>0.192521</c:v>
                </c:pt>
                <c:pt idx="765">
                  <c:v>0.22136500000000001</c:v>
                </c:pt>
                <c:pt idx="766">
                  <c:v>0.228024</c:v>
                </c:pt>
                <c:pt idx="767">
                  <c:v>0.27641300000000002</c:v>
                </c:pt>
                <c:pt idx="768">
                  <c:v>0.37503999999999998</c:v>
                </c:pt>
                <c:pt idx="769">
                  <c:v>1.2073499999999999</c:v>
                </c:pt>
                <c:pt idx="770">
                  <c:v>1.2050700000000001</c:v>
                </c:pt>
                <c:pt idx="771">
                  <c:v>1.0297700000000001</c:v>
                </c:pt>
                <c:pt idx="772">
                  <c:v>2.7911600000000001</c:v>
                </c:pt>
                <c:pt idx="773">
                  <c:v>4.2946999999999997</c:v>
                </c:pt>
                <c:pt idx="774">
                  <c:v>4.5275600000000003</c:v>
                </c:pt>
                <c:pt idx="775">
                  <c:v>4.6361600000000003</c:v>
                </c:pt>
                <c:pt idx="776">
                  <c:v>4.5481800000000003</c:v>
                </c:pt>
                <c:pt idx="777">
                  <c:v>4.17056</c:v>
                </c:pt>
                <c:pt idx="778">
                  <c:v>3.12608</c:v>
                </c:pt>
                <c:pt idx="779">
                  <c:v>1.9599200000000001</c:v>
                </c:pt>
                <c:pt idx="780">
                  <c:v>1.78382</c:v>
                </c:pt>
                <c:pt idx="781">
                  <c:v>1.61111</c:v>
                </c:pt>
                <c:pt idx="782">
                  <c:v>1.5446599999999999</c:v>
                </c:pt>
                <c:pt idx="783">
                  <c:v>0.115174</c:v>
                </c:pt>
                <c:pt idx="784">
                  <c:v>0.13311899999999999</c:v>
                </c:pt>
                <c:pt idx="785">
                  <c:v>0.152758</c:v>
                </c:pt>
                <c:pt idx="786">
                  <c:v>0.16187000000000001</c:v>
                </c:pt>
                <c:pt idx="787">
                  <c:v>0.17466799999999999</c:v>
                </c:pt>
                <c:pt idx="788">
                  <c:v>0.17859900000000001</c:v>
                </c:pt>
                <c:pt idx="789">
                  <c:v>0.17521100000000001</c:v>
                </c:pt>
                <c:pt idx="790">
                  <c:v>0.164518</c:v>
                </c:pt>
                <c:pt idx="791">
                  <c:v>0.152972</c:v>
                </c:pt>
                <c:pt idx="792">
                  <c:v>0.165799</c:v>
                </c:pt>
                <c:pt idx="793">
                  <c:v>0.195885</c:v>
                </c:pt>
                <c:pt idx="794">
                  <c:v>0.22845799999999999</c:v>
                </c:pt>
                <c:pt idx="795">
                  <c:v>0.23863200000000001</c:v>
                </c:pt>
                <c:pt idx="796">
                  <c:v>0.28097299999999997</c:v>
                </c:pt>
                <c:pt idx="797">
                  <c:v>0.294242</c:v>
                </c:pt>
                <c:pt idx="798">
                  <c:v>0.35657100000000003</c:v>
                </c:pt>
                <c:pt idx="799">
                  <c:v>0.62269300000000005</c:v>
                </c:pt>
                <c:pt idx="800">
                  <c:v>0.70351900000000001</c:v>
                </c:pt>
                <c:pt idx="801">
                  <c:v>1.3210200000000001</c:v>
                </c:pt>
                <c:pt idx="802">
                  <c:v>2.1033300000000001</c:v>
                </c:pt>
                <c:pt idx="803">
                  <c:v>2.3980600000000001</c:v>
                </c:pt>
                <c:pt idx="804">
                  <c:v>2.7547199999999998</c:v>
                </c:pt>
                <c:pt idx="805">
                  <c:v>3.0452599999999999</c:v>
                </c:pt>
                <c:pt idx="806">
                  <c:v>2.9520400000000002</c:v>
                </c:pt>
                <c:pt idx="807">
                  <c:v>2.2783799999999998</c:v>
                </c:pt>
                <c:pt idx="808">
                  <c:v>1.80751</c:v>
                </c:pt>
                <c:pt idx="809">
                  <c:v>1.66194</c:v>
                </c:pt>
                <c:pt idx="810">
                  <c:v>1.34684</c:v>
                </c:pt>
                <c:pt idx="811">
                  <c:v>1.3472500000000001</c:v>
                </c:pt>
                <c:pt idx="812">
                  <c:v>0.106852</c:v>
                </c:pt>
                <c:pt idx="813">
                  <c:v>0.12673200000000001</c:v>
                </c:pt>
                <c:pt idx="814">
                  <c:v>0.150171</c:v>
                </c:pt>
                <c:pt idx="815">
                  <c:v>0.16248599999999999</c:v>
                </c:pt>
                <c:pt idx="816">
                  <c:v>0.18557199999999999</c:v>
                </c:pt>
                <c:pt idx="817">
                  <c:v>0.198572</c:v>
                </c:pt>
                <c:pt idx="818">
                  <c:v>0.19917000000000001</c:v>
                </c:pt>
                <c:pt idx="819">
                  <c:v>0.19261600000000001</c:v>
                </c:pt>
                <c:pt idx="820">
                  <c:v>0.18204300000000001</c:v>
                </c:pt>
                <c:pt idx="821">
                  <c:v>0.17685799999999999</c:v>
                </c:pt>
                <c:pt idx="822">
                  <c:v>0.19722700000000001</c:v>
                </c:pt>
                <c:pt idx="823">
                  <c:v>0.233483</c:v>
                </c:pt>
                <c:pt idx="824">
                  <c:v>0.24838199999999999</c:v>
                </c:pt>
                <c:pt idx="825">
                  <c:v>0.26052500000000001</c:v>
                </c:pt>
                <c:pt idx="826">
                  <c:v>0.25820599999999999</c:v>
                </c:pt>
                <c:pt idx="827">
                  <c:v>0.25315399999999999</c:v>
                </c:pt>
                <c:pt idx="828">
                  <c:v>0.28357199999999999</c:v>
                </c:pt>
                <c:pt idx="829">
                  <c:v>0.30643399999999998</c:v>
                </c:pt>
                <c:pt idx="830">
                  <c:v>0.39828400000000003</c:v>
                </c:pt>
                <c:pt idx="831">
                  <c:v>0.54586000000000001</c:v>
                </c:pt>
                <c:pt idx="832">
                  <c:v>0.90537800000000002</c:v>
                </c:pt>
                <c:pt idx="833">
                  <c:v>1.6202099999999999</c:v>
                </c:pt>
                <c:pt idx="834">
                  <c:v>1.93174</c:v>
                </c:pt>
                <c:pt idx="835">
                  <c:v>1.8488800000000001</c:v>
                </c:pt>
                <c:pt idx="836">
                  <c:v>1.5924499999999999</c:v>
                </c:pt>
                <c:pt idx="837">
                  <c:v>1.4459500000000001</c:v>
                </c:pt>
                <c:pt idx="838">
                  <c:v>1.4179900000000001</c:v>
                </c:pt>
                <c:pt idx="839">
                  <c:v>1.1429400000000001</c:v>
                </c:pt>
                <c:pt idx="840">
                  <c:v>0.96319500000000002</c:v>
                </c:pt>
              </c:numCache>
            </c:numRef>
          </c:yVal>
          <c:smooth val="0"/>
        </c:ser>
        <c:ser>
          <c:idx val="7"/>
          <c:order val="1"/>
          <c:tx>
            <c:strRef>
              <c:f>'Dif EB-Oper'!$I$1</c:f>
              <c:strCache>
                <c:ptCount val="1"/>
                <c:pt idx="0">
                  <c:v>RNW-6/04/2011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chemeClr val="accent2">
                  <a:lumMod val="75000"/>
                </a:schemeClr>
              </a:solidFill>
            </c:spPr>
          </c:marker>
          <c:dPt>
            <c:idx val="156"/>
            <c:marker>
              <c:symbol val="circle"/>
              <c:size val="5"/>
            </c:marker>
            <c:bubble3D val="0"/>
          </c:dPt>
          <c:xVal>
            <c:numRef>
              <c:f>'Dif EB-Oper'!$A$2:$A$842</c:f>
              <c:numCache>
                <c:formatCode>General</c:formatCode>
                <c:ptCount val="841"/>
                <c:pt idx="0">
                  <c:v>19.744375680353865</c:v>
                </c:pt>
                <c:pt idx="1">
                  <c:v>19.206066645905064</c:v>
                </c:pt>
                <c:pt idx="2">
                  <c:v>18.69092349261922</c:v>
                </c:pt>
                <c:pt idx="3">
                  <c:v>18.200913328922361</c:v>
                </c:pt>
                <c:pt idx="4">
                  <c:v>17.738119150770974</c:v>
                </c:pt>
                <c:pt idx="5">
                  <c:v>17.304724672959878</c:v>
                </c:pt>
                <c:pt idx="6">
                  <c:v>16.902991481005522</c:v>
                </c:pt>
                <c:pt idx="7">
                  <c:v>16.535227425316791</c:v>
                </c:pt>
                <c:pt idx="8">
                  <c:v>16.203745585726391</c:v>
                </c:pt>
                <c:pt idx="9">
                  <c:v>15.910813807186193</c:v>
                </c:pt>
                <c:pt idx="10">
                  <c:v>15.65859575463103</c:v>
                </c:pt>
                <c:pt idx="11">
                  <c:v>15.44908560423394</c:v>
                </c:pt>
                <c:pt idx="12">
                  <c:v>15.284039747623925</c:v>
                </c:pt>
                <c:pt idx="13">
                  <c:v>15.164910023041649</c:v>
                </c:pt>
                <c:pt idx="14">
                  <c:v>15.092783739487853</c:v>
                </c:pt>
                <c:pt idx="15">
                  <c:v>15.068335873843173</c:v>
                </c:pt>
                <c:pt idx="16">
                  <c:v>15.091798136966634</c:v>
                </c:pt>
                <c:pt idx="17">
                  <c:v>15.162948130457657</c:v>
                </c:pt>
                <c:pt idx="18">
                  <c:v>15.281119756318578</c:v>
                </c:pt>
                <c:pt idx="19">
                  <c:v>15.445233763428471</c:v>
                </c:pt>
                <c:pt idx="20">
                  <c:v>15.653845246678195</c:v>
                </c:pt>
                <c:pt idx="21">
                  <c:v>15.905203425513001</c:v>
                </c:pt>
                <c:pt idx="22">
                  <c:v>16.197318327641518</c:v>
                </c:pt>
                <c:pt idx="23">
                  <c:v>16.528029102314331</c:v>
                </c:pt>
                <c:pt idx="24">
                  <c:v>16.895069428888149</c:v>
                </c:pt>
                <c:pt idx="25">
                  <c:v>17.296126618608938</c:v>
                </c:pt>
                <c:pt idx="26">
                  <c:v>17.728892266775979</c:v>
                </c:pt>
                <c:pt idx="27">
                  <c:v>18.191103485136658</c:v>
                </c:pt>
                <c:pt idx="28">
                  <c:v>18.680574696913187</c:v>
                </c:pt>
                <c:pt idx="29">
                  <c:v>18.988909190406631</c:v>
                </c:pt>
                <c:pt idx="30">
                  <c:v>18.428545716944328</c:v>
                </c:pt>
                <c:pt idx="31">
                  <c:v>17.89102909956566</c:v>
                </c:pt>
                <c:pt idx="32">
                  <c:v>17.378479428347685</c:v>
                </c:pt>
                <c:pt idx="33">
                  <c:v>16.893169395986888</c:v>
                </c:pt>
                <c:pt idx="34">
                  <c:v>16.437511893273463</c:v>
                </c:pt>
                <c:pt idx="35">
                  <c:v>16.014038286500547</c:v>
                </c:pt>
                <c:pt idx="36">
                  <c:v>15.625365507453214</c:v>
                </c:pt>
                <c:pt idx="37">
                  <c:v>15.27415045891285</c:v>
                </c:pt>
                <c:pt idx="38">
                  <c:v>14.963031017862219</c:v>
                </c:pt>
                <c:pt idx="39">
                  <c:v>14.694554169538762</c:v>
                </c:pt>
                <c:pt idx="40">
                  <c:v>14.471093505381978</c:v>
                </c:pt>
                <c:pt idx="41">
                  <c:v>14.294760307242237</c:v>
                </c:pt>
                <c:pt idx="42">
                  <c:v>14.167314397637584</c:v>
                </c:pt>
                <c:pt idx="43">
                  <c:v>14.090082407193687</c:v>
                </c:pt>
                <c:pt idx="44">
                  <c:v>14.063891610841901</c:v>
                </c:pt>
                <c:pt idx="45">
                  <c:v>14.089026660543647</c:v>
                </c:pt>
                <c:pt idx="46">
                  <c:v>14.165214338001013</c:v>
                </c:pt>
                <c:pt idx="47">
                  <c:v>14.291638193066253</c:v>
                </c:pt>
                <c:pt idx="48">
                  <c:v>14.466981276047569</c:v>
                </c:pt>
                <c:pt idx="49">
                  <c:v>14.68949189868423</c:v>
                </c:pt>
                <c:pt idx="50">
                  <c:v>14.957065127942402</c:v>
                </c:pt>
                <c:pt idx="51">
                  <c:v>15.267331863869074</c:v>
                </c:pt>
                <c:pt idx="52">
                  <c:v>15.617747828720681</c:v>
                </c:pt>
                <c:pt idx="53">
                  <c:v>16.005676250677791</c:v>
                </c:pt>
                <c:pt idx="54">
                  <c:v>16.428459977779802</c:v>
                </c:pt>
                <c:pt idx="55">
                  <c:v>16.883480750174392</c:v>
                </c:pt>
                <c:pt idx="56">
                  <c:v>17.368205066773918</c:v>
                </c:pt>
                <c:pt idx="57">
                  <c:v>17.880217343240361</c:v>
                </c:pt>
                <c:pt idx="58">
                  <c:v>18.257458496735836</c:v>
                </c:pt>
                <c:pt idx="59">
                  <c:v>17.67391908321494</c:v>
                </c:pt>
                <c:pt idx="60">
                  <c:v>17.112715762263669</c:v>
                </c:pt>
                <c:pt idx="61">
                  <c:v>16.576117330666609</c:v>
                </c:pt>
                <c:pt idx="62">
                  <c:v>16.066589269662376</c:v>
                </c:pt>
                <c:pt idx="63">
                  <c:v>15.586786575815706</c:v>
                </c:pt>
                <c:pt idx="64">
                  <c:v>15.139535685087161</c:v>
                </c:pt>
                <c:pt idx="65">
                  <c:v>14.727802475591217</c:v>
                </c:pt>
                <c:pt idx="66">
                  <c:v>14.35464352605211</c:v>
                </c:pt>
                <c:pt idx="67">
                  <c:v>14.023138584497731</c:v>
                </c:pt>
                <c:pt idx="68">
                  <c:v>13.736303751738717</c:v>
                </c:pt>
                <c:pt idx="69">
                  <c:v>13.496987284576903</c:v>
                </c:pt>
                <c:pt idx="70">
                  <c:v>13.307753031974643</c:v>
                </c:pt>
                <c:pt idx="71">
                  <c:v>13.170759877851824</c:v>
                </c:pt>
                <c:pt idx="72">
                  <c:v>13.087648404508398</c:v>
                </c:pt>
                <c:pt idx="73">
                  <c:v>13.05944737575183</c:v>
                </c:pt>
                <c:pt idx="74">
                  <c:v>13.086511787334004</c:v>
                </c:pt>
                <c:pt idx="75">
                  <c:v>13.168500892661685</c:v>
                </c:pt>
                <c:pt idx="76">
                  <c:v>13.304399300984326</c:v>
                </c:pt>
                <c:pt idx="77">
                  <c:v>13.492578173204448</c:v>
                </c:pt>
                <c:pt idx="78">
                  <c:v>13.730888199968412</c:v>
                </c:pt>
                <c:pt idx="79">
                  <c:v>14.01677265849856</c:v>
                </c:pt>
                <c:pt idx="80">
                  <c:v>14.34738794206228</c:v>
                </c:pt>
                <c:pt idx="81">
                  <c:v>14.719720301691595</c:v>
                </c:pt>
                <c:pt idx="82">
                  <c:v>15.130690359664134</c:v>
                </c:pt>
                <c:pt idx="83">
                  <c:v>15.577240312713768</c:v>
                </c:pt>
                <c:pt idx="84">
                  <c:v>16.056401862186664</c:v>
                </c:pt>
                <c:pt idx="85">
                  <c:v>16.565345325710339</c:v>
                </c:pt>
                <c:pt idx="86">
                  <c:v>17.101411952234692</c:v>
                </c:pt>
                <c:pt idx="87">
                  <c:v>17.553026136894566</c:v>
                </c:pt>
                <c:pt idx="88">
                  <c:v>16.945245692007582</c:v>
                </c:pt>
                <c:pt idx="89">
                  <c:v>16.359064049098276</c:v>
                </c:pt>
                <c:pt idx="90">
                  <c:v>15.796885818492774</c:v>
                </c:pt>
                <c:pt idx="91">
                  <c:v>15.261363850013616</c:v>
                </c:pt>
                <c:pt idx="92">
                  <c:v>14.755400759128873</c:v>
                </c:pt>
                <c:pt idx="93">
                  <c:v>14.282138374994826</c:v>
                </c:pt>
                <c:pt idx="94">
                  <c:v>13.844930536571971</c:v>
                </c:pt>
                <c:pt idx="95">
                  <c:v>13.447294395621077</c:v>
                </c:pt>
                <c:pt idx="96">
                  <c:v>13.092835886946011</c:v>
                </c:pt>
                <c:pt idx="97">
                  <c:v>12.785146716502844</c:v>
                </c:pt>
                <c:pt idx="98">
                  <c:v>12.527673429751546</c:v>
                </c:pt>
                <c:pt idx="99">
                  <c:v>12.323563874241191</c:v>
                </c:pt>
                <c:pt idx="100">
                  <c:v>12.175502107202956</c:v>
                </c:pt>
                <c:pt idx="101">
                  <c:v>12.085548252458532</c:v>
                </c:pt>
                <c:pt idx="102">
                  <c:v>12.055003175549297</c:v>
                </c:pt>
                <c:pt idx="103">
                  <c:v>12.084317380907541</c:v>
                </c:pt>
                <c:pt idx="104">
                  <c:v>12.17305843091636</c:v>
                </c:pt>
                <c:pt idx="105">
                  <c:v>12.31994223048568</c:v>
                </c:pt>
                <c:pt idx="106">
                  <c:v>12.522923043862617</c:v>
                </c:pt>
                <c:pt idx="107">
                  <c:v>12.779328095111419</c:v>
                </c:pt>
                <c:pt idx="108">
                  <c:v>13.086017406472646</c:v>
                </c:pt>
                <c:pt idx="109">
                  <c:v>13.439548971691959</c:v>
                </c:pt>
                <c:pt idx="110">
                  <c:v>13.836332663047097</c:v>
                </c:pt>
                <c:pt idx="111">
                  <c:v>14.272761700613705</c:v>
                </c:pt>
                <c:pt idx="112">
                  <c:v>14.745316258477034</c:v>
                </c:pt>
                <c:pt idx="113">
                  <c:v>15.250638562450549</c:v>
                </c:pt>
                <c:pt idx="114">
                  <c:v>15.785582078672475</c:v>
                </c:pt>
                <c:pt idx="115">
                  <c:v>16.34723911131503</c:v>
                </c:pt>
                <c:pt idx="116">
                  <c:v>16.878995220359457</c:v>
                </c:pt>
                <c:pt idx="117">
                  <c:v>16.246018116723715</c:v>
                </c:pt>
                <c:pt idx="118">
                  <c:v>15.633640959447458</c:v>
                </c:pt>
                <c:pt idx="119">
                  <c:v>15.044379503619009</c:v>
                </c:pt>
                <c:pt idx="120">
                  <c:v>14.4810558886055</c:v>
                </c:pt>
                <c:pt idx="121">
                  <c:v>13.946813422746951</c:v>
                </c:pt>
                <c:pt idx="122">
                  <c:v>13.445119175705115</c:v>
                </c:pt>
                <c:pt idx="123">
                  <c:v>12.97974786538308</c:v>
                </c:pt>
                <c:pt idx="124">
                  <c:v>12.554739330185855</c:v>
                </c:pt>
                <c:pt idx="125">
                  <c:v>12.174321527252141</c:v>
                </c:pt>
                <c:pt idx="126">
                  <c:v>11.842792307936378</c:v>
                </c:pt>
                <c:pt idx="127">
                  <c:v>11.564357078926458</c:v>
                </c:pt>
                <c:pt idx="128">
                  <c:v>11.342926414683125</c:v>
                </c:pt>
                <c:pt idx="129">
                  <c:v>11.181887347354078</c:v>
                </c:pt>
                <c:pt idx="130">
                  <c:v>11.083872502375559</c:v>
                </c:pt>
                <c:pt idx="131">
                  <c:v>11.050559019747245</c:v>
                </c:pt>
                <c:pt idx="132">
                  <c:v>11.082530381141199</c:v>
                </c:pt>
                <c:pt idx="133">
                  <c:v>11.179226478111866</c:v>
                </c:pt>
                <c:pt idx="134">
                  <c:v>11.338991562256233</c:v>
                </c:pt>
                <c:pt idx="135">
                  <c:v>11.55921081427789</c:v>
                </c:pt>
                <c:pt idx="136">
                  <c:v>11.836510450674119</c:v>
                </c:pt>
                <c:pt idx="137">
                  <c:v>12.166988314653658</c:v>
                </c:pt>
                <c:pt idx="138">
                  <c:v>12.546442908207887</c:v>
                </c:pt>
                <c:pt idx="139">
                  <c:v>12.970576496398207</c:v>
                </c:pt>
                <c:pt idx="140">
                  <c:v>13.435158341043808</c:v>
                </c:pt>
                <c:pt idx="141">
                  <c:v>13.936143822769653</c:v>
                </c:pt>
                <c:pt idx="142">
                  <c:v>14.469752231773606</c:v>
                </c:pt>
                <c:pt idx="143">
                  <c:v>15.032509925122922</c:v>
                </c:pt>
                <c:pt idx="144">
                  <c:v>15.621266902813016</c:v>
                </c:pt>
                <c:pt idx="145">
                  <c:v>16.239151764155988</c:v>
                </c:pt>
                <c:pt idx="146">
                  <c:v>15.580201379291871</c:v>
                </c:pt>
                <c:pt idx="147">
                  <c:v>14.940558892467392</c:v>
                </c:pt>
                <c:pt idx="148">
                  <c:v>14.322811351801185</c:v>
                </c:pt>
                <c:pt idx="149">
                  <c:v>13.729914421411708</c:v>
                </c:pt>
                <c:pt idx="150">
                  <c:v>13.165225976764992</c:v>
                </c:pt>
                <c:pt idx="151">
                  <c:v>12.632529438686721</c:v>
                </c:pt>
                <c:pt idx="152">
                  <c:v>12.136038275289421</c:v>
                </c:pt>
                <c:pt idx="153">
                  <c:v>11.680370286052099</c:v>
                </c:pt>
                <c:pt idx="154">
                  <c:v>11.270478029759346</c:v>
                </c:pt>
                <c:pt idx="155">
                  <c:v>10.911521434671256</c:v>
                </c:pt>
                <c:pt idx="156">
                  <c:v>10.608672160986485</c:v>
                </c:pt>
                <c:pt idx="157">
                  <c:v>10.366848605979031</c:v>
                </c:pt>
                <c:pt idx="158">
                  <c:v>10.19039621502964</c:v>
                </c:pt>
                <c:pt idx="159">
                  <c:v>10.082747642348799</c:v>
                </c:pt>
                <c:pt idx="160">
                  <c:v>10.046114921664516</c:v>
                </c:pt>
                <c:pt idx="161">
                  <c:v>10.081272242097764</c:v>
                </c:pt>
                <c:pt idx="162">
                  <c:v>10.187476381287501</c:v>
                </c:pt>
                <c:pt idx="163">
                  <c:v>10.362543125087164</c:v>
                </c:pt>
                <c:pt idx="164">
                  <c:v>10.603062058636278</c:v>
                </c:pt>
                <c:pt idx="165">
                  <c:v>10.904703114679045</c:v>
                </c:pt>
                <c:pt idx="166">
                  <c:v>11.262556327019718</c:v>
                </c:pt>
                <c:pt idx="167">
                  <c:v>11.671452352612043</c:v>
                </c:pt>
                <c:pt idx="168">
                  <c:v>12.126228804508465</c:v>
                </c:pt>
                <c:pt idx="169">
                  <c:v>12.621927349628194</c:v>
                </c:pt>
                <c:pt idx="170">
                  <c:v>13.153922419540644</c:v>
                </c:pt>
                <c:pt idx="171">
                  <c:v>13.71799183624522</c:v>
                </c:pt>
                <c:pt idx="172">
                  <c:v>14.310343287961068</c:v>
                </c:pt>
                <c:pt idx="173">
                  <c:v>14.927610325142286</c:v>
                </c:pt>
                <c:pt idx="174">
                  <c:v>15.637692850085458</c:v>
                </c:pt>
                <c:pt idx="175">
                  <c:v>14.952259450451347</c:v>
                </c:pt>
                <c:pt idx="176">
                  <c:v>14.284526162026157</c:v>
                </c:pt>
                <c:pt idx="177">
                  <c:v>13.637093263361082</c:v>
                </c:pt>
                <c:pt idx="178">
                  <c:v>13.012991111716495</c:v>
                </c:pt>
                <c:pt idx="179">
                  <c:v>12.415738506976178</c:v>
                </c:pt>
                <c:pt idx="180">
                  <c:v>11.849396088983182</c:v>
                </c:pt>
                <c:pt idx="181">
                  <c:v>11.318604714080845</c:v>
                </c:pt>
                <c:pt idx="182">
                  <c:v>10.828593522411492</c:v>
                </c:pt>
                <c:pt idx="183">
                  <c:v>10.385136622770613</c:v>
                </c:pt>
                <c:pt idx="184">
                  <c:v>9.9944328340138213</c:v>
                </c:pt>
                <c:pt idx="185">
                  <c:v>9.6628832484726299</c:v>
                </c:pt>
                <c:pt idx="186">
                  <c:v>9.3967514425791148</c:v>
                </c:pt>
                <c:pt idx="187">
                  <c:v>9.2017152028094049</c:v>
                </c:pt>
                <c:pt idx="188">
                  <c:v>9.0823558438113157</c:v>
                </c:pt>
                <c:pt idx="189">
                  <c:v>9.0416709005367881</c:v>
                </c:pt>
                <c:pt idx="190">
                  <c:v>9.0807179051886742</c:v>
                </c:pt>
                <c:pt idx="191">
                  <c:v>9.1984815417336119</c:v>
                </c:pt>
                <c:pt idx="192">
                  <c:v>9.3920012603073335</c:v>
                </c:pt>
                <c:pt idx="193">
                  <c:v>9.6567237028722861</c:v>
                </c:pt>
                <c:pt idx="194">
                  <c:v>9.9869884186182034</c:v>
                </c:pt>
                <c:pt idx="195">
                  <c:v>10.376539050840369</c:v>
                </c:pt>
                <c:pt idx="196">
                  <c:v>10.818973503693245</c:v>
                </c:pt>
                <c:pt idx="197">
                  <c:v>11.308086163167227</c:v>
                </c:pt>
                <c:pt idx="198">
                  <c:v>11.838092653532303</c:v>
                </c:pt>
                <c:pt idx="199">
                  <c:v>12.403751959532942</c:v>
                </c:pt>
                <c:pt idx="200">
                  <c:v>13.00041105787097</c:v>
                </c:pt>
                <c:pt idx="201">
                  <c:v>13.623997675925215</c:v>
                </c:pt>
                <c:pt idx="202">
                  <c:v>14.270982365402105</c:v>
                </c:pt>
                <c:pt idx="203">
                  <c:v>15.079212267617992</c:v>
                </c:pt>
                <c:pt idx="204">
                  <c:v>14.367159343860523</c:v>
                </c:pt>
                <c:pt idx="205">
                  <c:v>13.670877536276771</c:v>
                </c:pt>
                <c:pt idx="206">
                  <c:v>12.992902586099662</c:v>
                </c:pt>
                <c:pt idx="207">
                  <c:v>12.336253183680999</c:v>
                </c:pt>
                <c:pt idx="208">
                  <c:v>11.704519110663117</c:v>
                </c:pt>
                <c:pt idx="209">
                  <c:v>11.101954450090172</c:v>
                </c:pt>
                <c:pt idx="210">
                  <c:v>10.533566234276035</c:v>
                </c:pt>
                <c:pt idx="211">
                  <c:v>10.005180788565452</c:v>
                </c:pt>
                <c:pt idx="212">
                  <c:v>9.5234588050706925</c:v>
                </c:pt>
                <c:pt idx="213">
                  <c:v>9.09581731412195</c:v>
                </c:pt>
                <c:pt idx="214">
                  <c:v>8.7302071918070787</c:v>
                </c:pt>
                <c:pt idx="215">
                  <c:v>8.4346987267998959</c:v>
                </c:pt>
                <c:pt idx="216">
                  <c:v>8.2168587435759672</c:v>
                </c:pt>
                <c:pt idx="217">
                  <c:v>8.0829692942557099</c:v>
                </c:pt>
                <c:pt idx="218">
                  <c:v>8.0372269852157849</c:v>
                </c:pt>
                <c:pt idx="219">
                  <c:v>8.081128795649855</c:v>
                </c:pt>
                <c:pt idx="220">
                  <c:v>8.2132373405302896</c:v>
                </c:pt>
                <c:pt idx="221">
                  <c:v>8.429406421088121</c:v>
                </c:pt>
                <c:pt idx="222">
                  <c:v>8.7233891127177472</c:v>
                </c:pt>
                <c:pt idx="223">
                  <c:v>9.0876368001742467</c:v>
                </c:pt>
                <c:pt idx="224">
                  <c:v>9.5140825943378395</c:v>
                </c:pt>
                <c:pt idx="225">
                  <c:v>9.9947682620400737</c:v>
                </c:pt>
                <c:pt idx="226">
                  <c:v>10.522262951089997</c:v>
                </c:pt>
                <c:pt idx="227">
                  <c:v>11.089889206474634</c:v>
                </c:pt>
                <c:pt idx="228">
                  <c:v>11.691803437104319</c:v>
                </c:pt>
                <c:pt idx="229">
                  <c:v>12.322982293742083</c:v>
                </c:pt>
                <c:pt idx="230">
                  <c:v>12.979157045505026</c:v>
                </c:pt>
                <c:pt idx="231">
                  <c:v>13.656725178895742</c:v>
                </c:pt>
                <c:pt idx="232">
                  <c:v>14.568653501065402</c:v>
                </c:pt>
                <c:pt idx="233">
                  <c:v>13.830339469228621</c:v>
                </c:pt>
                <c:pt idx="234">
                  <c:v>13.105568085134697</c:v>
                </c:pt>
                <c:pt idx="235">
                  <c:v>12.396714880729474</c:v>
                </c:pt>
                <c:pt idx="236">
                  <c:v>11.706671808592905</c:v>
                </c:pt>
                <c:pt idx="237">
                  <c:v>11.038966882553023</c:v>
                </c:pt>
                <c:pt idx="238">
                  <c:v>10.397904348189652</c:v>
                </c:pt>
                <c:pt idx="239">
                  <c:v>9.7887200304281095</c:v>
                </c:pt>
                <c:pt idx="240">
                  <c:v>9.2177364268080204</c:v>
                </c:pt>
                <c:pt idx="241">
                  <c:v>8.6924846755172815</c:v>
                </c:pt>
                <c:pt idx="242">
                  <c:v>8.221734296005005</c:v>
                </c:pt>
                <c:pt idx="243">
                  <c:v>7.8153400331722178</c:v>
                </c:pt>
                <c:pt idx="244">
                  <c:v>7.4837934788517542</c:v>
                </c:pt>
                <c:pt idx="245">
                  <c:v>7.2373883296466204</c:v>
                </c:pt>
                <c:pt idx="246">
                  <c:v>7.0850133968895879</c:v>
                </c:pt>
                <c:pt idx="247">
                  <c:v>7.032783221037394</c:v>
                </c:pt>
                <c:pt idx="248">
                  <c:v>7.0829135836960173</c:v>
                </c:pt>
                <c:pt idx="249">
                  <c:v>7.2332765628106142</c:v>
                </c:pt>
                <c:pt idx="250">
                  <c:v>7.4778282164078842</c:v>
                </c:pt>
                <c:pt idx="251">
                  <c:v>7.8077230889745834</c:v>
                </c:pt>
                <c:pt idx="252">
                  <c:v>8.2126831689835402</c:v>
                </c:pt>
                <c:pt idx="253">
                  <c:v>8.6822111143479184</c:v>
                </c:pt>
                <c:pt idx="254">
                  <c:v>9.2064333394701681</c:v>
                </c:pt>
                <c:pt idx="255">
                  <c:v>9.7765556222069048</c:v>
                </c:pt>
                <c:pt idx="256">
                  <c:v>10.385021176391838</c:v>
                </c:pt>
                <c:pt idx="257">
                  <c:v>11.02548365533724</c:v>
                </c:pt>
                <c:pt idx="258">
                  <c:v>11.692686382269267</c:v>
                </c:pt>
                <c:pt idx="259">
                  <c:v>12.38230753268982</c:v>
                </c:pt>
                <c:pt idx="260">
                  <c:v>13.09080459078468</c:v>
                </c:pt>
                <c:pt idx="261">
                  <c:v>14.111219094758596</c:v>
                </c:pt>
                <c:pt idx="262">
                  <c:v>13.347626356033397</c:v>
                </c:pt>
                <c:pt idx="263">
                  <c:v>12.595108349683837</c:v>
                </c:pt>
                <c:pt idx="264">
                  <c:v>11.855774092832318</c:v>
                </c:pt>
                <c:pt idx="265">
                  <c:v>11.132250641279969</c:v>
                </c:pt>
                <c:pt idx="266">
                  <c:v>10.427829560377212</c:v>
                </c:pt>
                <c:pt idx="267">
                  <c:v>9.7466534944192862</c:v>
                </c:pt>
                <c:pt idx="268">
                  <c:v>9.0939474014466839</c:v>
                </c:pt>
                <c:pt idx="269">
                  <c:v>8.4762907182492206</c:v>
                </c:pt>
                <c:pt idx="270">
                  <c:v>7.9019066901778316</c:v>
                </c:pt>
                <c:pt idx="271">
                  <c:v>7.3809047101476191</c:v>
                </c:pt>
                <c:pt idx="272">
                  <c:v>6.9253432651586824</c:v>
                </c:pt>
                <c:pt idx="273">
                  <c:v>6.5488933676063503</c:v>
                </c:pt>
                <c:pt idx="274">
                  <c:v>6.2658302993521531</c:v>
                </c:pt>
                <c:pt idx="275">
                  <c:v>6.0891915998989008</c:v>
                </c:pt>
                <c:pt idx="276">
                  <c:v>6.0283396835513088</c:v>
                </c:pt>
                <c:pt idx="277">
                  <c:v>6.0867482566868132</c:v>
                </c:pt>
                <c:pt idx="278">
                  <c:v>6.2610805249796728</c:v>
                </c:pt>
                <c:pt idx="279">
                  <c:v>6.5420756905037649</c:v>
                </c:pt>
                <c:pt idx="280">
                  <c:v>6.9167462972326232</c:v>
                </c:pt>
                <c:pt idx="281">
                  <c:v>7.3708211442335179</c:v>
                </c:pt>
                <c:pt idx="282">
                  <c:v>7.8906038641083054</c:v>
                </c:pt>
                <c:pt idx="283">
                  <c:v>8.4639975390049731</c:v>
                </c:pt>
                <c:pt idx="284">
                  <c:v>9.0808523465740727</c:v>
                </c:pt>
                <c:pt idx="285">
                  <c:v>9.7329083187031671</c:v>
                </c:pt>
                <c:pt idx="286">
                  <c:v>10.413555076931367</c:v>
                </c:pt>
                <c:pt idx="287">
                  <c:v>11.117542639463073</c:v>
                </c:pt>
                <c:pt idx="288">
                  <c:v>11.840708565803039</c:v>
                </c:pt>
                <c:pt idx="289">
                  <c:v>12.579745797919911</c:v>
                </c:pt>
                <c:pt idx="290">
                  <c:v>13.712226702122457</c:v>
                </c:pt>
                <c:pt idx="291">
                  <c:v>12.925083602452942</c:v>
                </c:pt>
                <c:pt idx="292">
                  <c:v>12.14641556717026</c:v>
                </c:pt>
                <c:pt idx="293">
                  <c:v>11.37796274077194</c:v>
                </c:pt>
                <c:pt idx="294">
                  <c:v>10.621942436786165</c:v>
                </c:pt>
                <c:pt idx="295">
                  <c:v>9.881208738327377</c:v>
                </c:pt>
                <c:pt idx="296">
                  <c:v>9.1594711163033971</c:v>
                </c:pt>
                <c:pt idx="297">
                  <c:v>8.4615918201245925</c:v>
                </c:pt>
                <c:pt idx="298">
                  <c:v>7.7939823665696339</c:v>
                </c:pt>
                <c:pt idx="299">
                  <c:v>7.1651089405812733</c:v>
                </c:pt>
                <c:pt idx="300">
                  <c:v>6.5860770668433437</c:v>
                </c:pt>
                <c:pt idx="301">
                  <c:v>6.0711643142315985</c:v>
                </c:pt>
                <c:pt idx="302">
                  <c:v>5.6379660455166771</c:v>
                </c:pt>
                <c:pt idx="303">
                  <c:v>5.3065324017101796</c:v>
                </c:pt>
                <c:pt idx="304">
                  <c:v>5.0967549607961189</c:v>
                </c:pt>
                <c:pt idx="305">
                  <c:v>5.0238965087270664</c:v>
                </c:pt>
                <c:pt idx="306">
                  <c:v>5.0938356010378332</c:v>
                </c:pt>
                <c:pt idx="307">
                  <c:v>5.300923139454131</c:v>
                </c:pt>
                <c:pt idx="308">
                  <c:v>5.630045393280664</c:v>
                </c:pt>
                <c:pt idx="309">
                  <c:v>6.0613559646667943</c:v>
                </c:pt>
                <c:pt idx="310">
                  <c:v>6.5747746068135609</c:v>
                </c:pt>
                <c:pt idx="311">
                  <c:v>7.1526418986554496</c:v>
                </c:pt>
                <c:pt idx="312">
                  <c:v>7.7806112311567626</c:v>
                </c:pt>
                <c:pt idx="313">
                  <c:v>8.4475165658553379</c:v>
                </c:pt>
                <c:pt idx="314">
                  <c:v>9.1448434174895414</c:v>
                </c:pt>
                <c:pt idx="315">
                  <c:v>9.8661434274190221</c:v>
                </c:pt>
                <c:pt idx="316">
                  <c:v>10.606526817502518</c:v>
                </c:pt>
                <c:pt idx="317">
                  <c:v>11.362263688649456</c:v>
                </c:pt>
                <c:pt idx="318">
                  <c:v>12.13048478546526</c:v>
                </c:pt>
                <c:pt idx="319">
                  <c:v>13.37690678761258</c:v>
                </c:pt>
                <c:pt idx="320">
                  <c:v>12.568781174182057</c:v>
                </c:pt>
                <c:pt idx="321">
                  <c:v>11.766557916590196</c:v>
                </c:pt>
                <c:pt idx="322">
                  <c:v>10.971531807567704</c:v>
                </c:pt>
                <c:pt idx="323">
                  <c:v>10.185388318786583</c:v>
                </c:pt>
                <c:pt idx="324">
                  <c:v>9.4103538830626707</c:v>
                </c:pt>
                <c:pt idx="325">
                  <c:v>8.6494153099774067</c:v>
                </c:pt>
                <c:pt idx="326">
                  <c:v>7.9066434221150237</c:v>
                </c:pt>
                <c:pt idx="327">
                  <c:v>7.1876724469381434</c:v>
                </c:pt>
                <c:pt idx="328">
                  <c:v>6.5004046185197621</c:v>
                </c:pt>
                <c:pt idx="329">
                  <c:v>5.8560127394392838</c:v>
                </c:pt>
                <c:pt idx="330">
                  <c:v>5.2702476416649144</c:v>
                </c:pt>
                <c:pt idx="331">
                  <c:v>4.7647807089596812</c:v>
                </c:pt>
                <c:pt idx="332">
                  <c:v>4.36758058935097</c:v>
                </c:pt>
                <c:pt idx="333">
                  <c:v>4.1101563479355878</c:v>
                </c:pt>
                <c:pt idx="334">
                  <c:v>4.0194539684483725</c:v>
                </c:pt>
                <c:pt idx="335">
                  <c:v>4.1065356694512989</c:v>
                </c:pt>
                <c:pt idx="336">
                  <c:v>4.3607637180287133</c:v>
                </c:pt>
                <c:pt idx="337">
                  <c:v>4.7554058927158041</c:v>
                </c:pt>
                <c:pt idx="338">
                  <c:v>5.2589457312732453</c:v>
                </c:pt>
                <c:pt idx="339">
                  <c:v>5.8432983155471172</c:v>
                </c:pt>
                <c:pt idx="340">
                  <c:v>6.486660173346281</c:v>
                </c:pt>
                <c:pt idx="341">
                  <c:v>7.1731712097564015</c:v>
                </c:pt>
                <c:pt idx="342">
                  <c:v>7.8915784355524039</c:v>
                </c:pt>
                <c:pt idx="343">
                  <c:v>8.6339235116184092</c:v>
                </c:pt>
                <c:pt idx="344">
                  <c:v>9.3945335277744846</c:v>
                </c:pt>
                <c:pt idx="345">
                  <c:v>10.169310950328711</c:v>
                </c:pt>
                <c:pt idx="346">
                  <c:v>10.955250348781506</c:v>
                </c:pt>
                <c:pt idx="347">
                  <c:v>11.750112135825749</c:v>
                </c:pt>
                <c:pt idx="348">
                  <c:v>13.11014593978652</c:v>
                </c:pt>
                <c:pt idx="349">
                  <c:v>12.284484179748807</c:v>
                </c:pt>
                <c:pt idx="350">
                  <c:v>11.462380929043357</c:v>
                </c:pt>
                <c:pt idx="351">
                  <c:v>10.644660706781373</c:v>
                </c:pt>
                <c:pt idx="352">
                  <c:v>9.8324171271615413</c:v>
                </c:pt>
                <c:pt idx="353">
                  <c:v>9.0271286443972958</c:v>
                </c:pt>
                <c:pt idx="354">
                  <c:v>8.2308369296504118</c:v>
                </c:pt>
                <c:pt idx="355">
                  <c:v>7.4464287791195742</c:v>
                </c:pt>
                <c:pt idx="356">
                  <c:v>6.6780930333815522</c:v>
                </c:pt>
                <c:pt idx="357">
                  <c:v>5.9320781824330764</c:v>
                </c:pt>
                <c:pt idx="358">
                  <c:v>5.2179667076841953</c:v>
                </c:pt>
                <c:pt idx="359">
                  <c:v>4.5508022987710701</c:v>
                </c:pt>
                <c:pt idx="360">
                  <c:v>3.9544186124511129</c:v>
                </c:pt>
                <c:pt idx="361">
                  <c:v>3.4655521295315745</c:v>
                </c:pt>
                <c:pt idx="362">
                  <c:v>3.1349125286841217</c:v>
                </c:pt>
                <c:pt idx="363">
                  <c:v>3.0150126969054094</c:v>
                </c:pt>
                <c:pt idx="364">
                  <c:v>3.1301639833244033</c:v>
                </c:pt>
                <c:pt idx="365">
                  <c:v>3.4569569801345619</c:v>
                </c:pt>
                <c:pt idx="366">
                  <c:v>3.9431176196636151</c:v>
                </c:pt>
                <c:pt idx="367">
                  <c:v>4.5377088450563408</c:v>
                </c:pt>
                <c:pt idx="368">
                  <c:v>5.2036935500182215</c:v>
                </c:pt>
                <c:pt idx="369">
                  <c:v>5.9170137368863918</c:v>
                </c:pt>
                <c:pt idx="370">
                  <c:v>6.6624827626421359</c:v>
                </c:pt>
                <c:pt idx="371">
                  <c:v>7.4304307790666613</c:v>
                </c:pt>
                <c:pt idx="372">
                  <c:v>8.2145557738993187</c:v>
                </c:pt>
                <c:pt idx="373">
                  <c:v>9.0106354694052726</c:v>
                </c:pt>
                <c:pt idx="374">
                  <c:v>9.8157616394501392</c:v>
                </c:pt>
                <c:pt idx="375">
                  <c:v>10.627878507138798</c:v>
                </c:pt>
                <c:pt idx="376">
                  <c:v>11.445498091498902</c:v>
                </c:pt>
                <c:pt idx="377">
                  <c:v>12.916192751909323</c:v>
                </c:pt>
                <c:pt idx="378">
                  <c:v>12.077278675449726</c:v>
                </c:pt>
                <c:pt idx="379">
                  <c:v>11.240030480584599</c:v>
                </c:pt>
                <c:pt idx="380">
                  <c:v>10.404850321098776</c:v>
                </c:pt>
                <c:pt idx="381">
                  <c:v>9.5722795197629704</c:v>
                </c:pt>
                <c:pt idx="382">
                  <c:v>8.7430635480060488</c:v>
                </c:pt>
                <c:pt idx="383">
                  <c:v>7.9182564497792685</c:v>
                </c:pt>
                <c:pt idx="384">
                  <c:v>7.0993950590507504</c:v>
                </c:pt>
                <c:pt idx="385">
                  <c:v>6.2888023664663839</c:v>
                </c:pt>
                <c:pt idx="386">
                  <c:v>5.4901420932861553</c:v>
                </c:pt>
                <c:pt idx="387">
                  <c:v>4.7094888474732173</c:v>
                </c:pt>
                <c:pt idx="388">
                  <c:v>3.9575131338346847</c:v>
                </c:pt>
                <c:pt idx="389">
                  <c:v>3.2541566041716172</c:v>
                </c:pt>
                <c:pt idx="390">
                  <c:v>2.638590571588324</c:v>
                </c:pt>
                <c:pt idx="391">
                  <c:v>2.1862719877624199</c:v>
                </c:pt>
                <c:pt idx="392">
                  <c:v>2.0105745956006698</c:v>
                </c:pt>
                <c:pt idx="393">
                  <c:v>2.1794575482159</c:v>
                </c:pt>
                <c:pt idx="394">
                  <c:v>2.6272914197848394</c:v>
                </c:pt>
                <c:pt idx="395">
                  <c:v>3.2404143569111064</c:v>
                </c:pt>
                <c:pt idx="396">
                  <c:v>3.9424497719662219</c:v>
                </c:pt>
                <c:pt idx="397">
                  <c:v>4.6936696948629875</c:v>
                </c:pt>
                <c:pt idx="398">
                  <c:v>5.473861544145616</c:v>
                </c:pt>
                <c:pt idx="399">
                  <c:v>6.2722233063306625</c:v>
                </c:pt>
                <c:pt idx="400">
                  <c:v>7.0826132327323332</c:v>
                </c:pt>
                <c:pt idx="401">
                  <c:v>7.901331229892631</c:v>
                </c:pt>
                <c:pt idx="402">
                  <c:v>8.7260334748657904</c:v>
                </c:pt>
                <c:pt idx="403">
                  <c:v>9.555170600490337</c:v>
                </c:pt>
                <c:pt idx="404">
                  <c:v>10.387680694191401</c:v>
                </c:pt>
                <c:pt idx="405">
                  <c:v>11.222813159118303</c:v>
                </c:pt>
                <c:pt idx="406">
                  <c:v>12.798357751305492</c:v>
                </c:pt>
                <c:pt idx="407">
                  <c:v>11.951175094123554</c:v>
                </c:pt>
                <c:pt idx="408">
                  <c:v>11.104423043562294</c:v>
                </c:pt>
                <c:pt idx="409">
                  <c:v>10.258208231967011</c:v>
                </c:pt>
                <c:pt idx="410">
                  <c:v>9.4126755564185913</c:v>
                </c:pt>
                <c:pt idx="411">
                  <c:v>8.5680269683514982</c:v>
                </c:pt>
                <c:pt idx="412">
                  <c:v>7.7245524873870481</c:v>
                </c:pt>
                <c:pt idx="413">
                  <c:v>6.8826837883488912</c:v>
                </c:pt>
                <c:pt idx="414">
                  <c:v>6.0430920173698857</c:v>
                </c:pt>
                <c:pt idx="415">
                  <c:v>5.206878732061937</c:v>
                </c:pt>
                <c:pt idx="416">
                  <c:v>4.3759811620253863</c:v>
                </c:pt>
                <c:pt idx="417">
                  <c:v>3.5541294476144882</c:v>
                </c:pt>
                <c:pt idx="418">
                  <c:v>2.7494474227379206</c:v>
                </c:pt>
                <c:pt idx="419">
                  <c:v>1.9829488471469054</c:v>
                </c:pt>
                <c:pt idx="420">
                  <c:v>1.3227664685805598</c:v>
                </c:pt>
                <c:pt idx="421">
                  <c:v>1.006149159121668</c:v>
                </c:pt>
                <c:pt idx="422">
                  <c:v>1.3114728858812539</c:v>
                </c:pt>
                <c:pt idx="423">
                  <c:v>1.9678887494981723</c:v>
                </c:pt>
                <c:pt idx="424">
                  <c:v>2.7331686977576162</c:v>
                </c:pt>
                <c:pt idx="425">
                  <c:v>3.5373487431129771</c:v>
                </c:pt>
                <c:pt idx="426">
                  <c:v>4.3589518385044874</c:v>
                </c:pt>
                <c:pt idx="427">
                  <c:v>5.1897096383519052</c:v>
                </c:pt>
                <c:pt idx="428">
                  <c:v>6.025836965136377</c:v>
                </c:pt>
                <c:pt idx="429">
                  <c:v>6.8653722499513163</c:v>
                </c:pt>
                <c:pt idx="430">
                  <c:v>7.7072019001971803</c:v>
                </c:pt>
                <c:pt idx="431">
                  <c:v>8.5506482871420211</c:v>
                </c:pt>
                <c:pt idx="432">
                  <c:v>9.3952760007570468</c:v>
                </c:pt>
                <c:pt idx="433">
                  <c:v>10.240792749118752</c:v>
                </c:pt>
                <c:pt idx="434">
                  <c:v>11.086995135310802</c:v>
                </c:pt>
                <c:pt idx="435">
                  <c:v>12.758750108857759</c:v>
                </c:pt>
                <c:pt idx="436">
                  <c:v>11.908750116627507</c:v>
                </c:pt>
                <c:pt idx="437">
                  <c:v>11.058750125591672</c:v>
                </c:pt>
                <c:pt idx="438">
                  <c:v>10.208750136048598</c:v>
                </c:pt>
                <c:pt idx="439">
                  <c:v>9.3587501484053188</c:v>
                </c:pt>
                <c:pt idx="440">
                  <c:v>8.508750163230502</c:v>
                </c:pt>
                <c:pt idx="441">
                  <c:v>7.6587501813464289</c:v>
                </c:pt>
                <c:pt idx="442">
                  <c:v>6.8087502039858379</c:v>
                </c:pt>
                <c:pt idx="443">
                  <c:v>5.9587502330837934</c:v>
                </c:pt>
                <c:pt idx="444">
                  <c:v>5.1087502718644862</c:v>
                </c:pt>
                <c:pt idx="445">
                  <c:v>4.2587503261259148</c:v>
                </c:pt>
                <c:pt idx="446">
                  <c:v>3.4087504074480144</c:v>
                </c:pt>
                <c:pt idx="447">
                  <c:v>2.558750542799499</c:v>
                </c:pt>
                <c:pt idx="448">
                  <c:v>1.7087508128096902</c:v>
                </c:pt>
                <c:pt idx="449">
                  <c:v>0.85875161733624739</c:v>
                </c:pt>
                <c:pt idx="450">
                  <c:v>8.9073159691917814E-3</c:v>
                </c:pt>
                <c:pt idx="451">
                  <c:v>0.84125165098098931</c:v>
                </c:pt>
                <c:pt idx="452">
                  <c:v>1.6912508212202042</c:v>
                </c:pt>
                <c:pt idx="453">
                  <c:v>2.5412505465377864</c:v>
                </c:pt>
                <c:pt idx="454">
                  <c:v>3.3912504095509513</c:v>
                </c:pt>
                <c:pt idx="455">
                  <c:v>4.2412503274716267</c:v>
                </c:pt>
                <c:pt idx="456">
                  <c:v>5.091250272799325</c:v>
                </c:pt>
                <c:pt idx="457">
                  <c:v>5.9412502337707114</c:v>
                </c:pt>
                <c:pt idx="458">
                  <c:v>6.7912502045115479</c:v>
                </c:pt>
                <c:pt idx="459">
                  <c:v>7.6412501817621159</c:v>
                </c:pt>
                <c:pt idx="460">
                  <c:v>8.4912501635672779</c:v>
                </c:pt>
                <c:pt idx="461">
                  <c:v>9.341250148683411</c:v>
                </c:pt>
                <c:pt idx="462">
                  <c:v>10.191250136282582</c:v>
                </c:pt>
                <c:pt idx="463">
                  <c:v>11.041250125791098</c:v>
                </c:pt>
                <c:pt idx="464">
                  <c:v>12.798096140993211</c:v>
                </c:pt>
                <c:pt idx="465">
                  <c:v>11.950894938627112</c:v>
                </c:pt>
                <c:pt idx="466">
                  <c:v>11.104121524645757</c:v>
                </c:pt>
                <c:pt idx="467">
                  <c:v>10.257881839546588</c:v>
                </c:pt>
                <c:pt idx="468">
                  <c:v>9.4123198433810131</c:v>
                </c:pt>
                <c:pt idx="469">
                  <c:v>8.5676361870764861</c:v>
                </c:pt>
                <c:pt idx="470">
                  <c:v>7.7241190328801492</c:v>
                </c:pt>
                <c:pt idx="471">
                  <c:v>6.8821973114772437</c:v>
                </c:pt>
                <c:pt idx="472">
                  <c:v>6.0425379464347246</c:v>
                </c:pt>
                <c:pt idx="473">
                  <c:v>5.2062356683214874</c:v>
                </c:pt>
                <c:pt idx="474">
                  <c:v>4.3752159757096569</c:v>
                </c:pt>
                <c:pt idx="475">
                  <c:v>3.5531872782199962</c:v>
                </c:pt>
                <c:pt idx="476">
                  <c:v>2.7482293998325815</c:v>
                </c:pt>
                <c:pt idx="477">
                  <c:v>1.9812596584257194</c:v>
                </c:pt>
                <c:pt idx="478">
                  <c:v>1.320232871165175</c:v>
                </c:pt>
                <c:pt idx="479">
                  <c:v>1.0028159522590354</c:v>
                </c:pt>
                <c:pt idx="480">
                  <c:v>1.308917428299303</c:v>
                </c:pt>
                <c:pt idx="481">
                  <c:v>1.966186622400182</c:v>
                </c:pt>
                <c:pt idx="482">
                  <c:v>2.7319434170762067</c:v>
                </c:pt>
                <c:pt idx="483">
                  <c:v>3.5364021030005786</c:v>
                </c:pt>
                <c:pt idx="484">
                  <c:v>4.3581836622732641</c:v>
                </c:pt>
                <c:pt idx="485">
                  <c:v>5.1890644469024112</c:v>
                </c:pt>
                <c:pt idx="486">
                  <c:v>6.0252813074667264</c:v>
                </c:pt>
                <c:pt idx="487">
                  <c:v>6.8648845463056078</c:v>
                </c:pt>
                <c:pt idx="488">
                  <c:v>7.7067674698350013</c:v>
                </c:pt>
                <c:pt idx="489">
                  <c:v>8.5502567115911052</c:v>
                </c:pt>
                <c:pt idx="490">
                  <c:v>9.3949196289327173</c:v>
                </c:pt>
                <c:pt idx="491">
                  <c:v>10.240465801617969</c:v>
                </c:pt>
                <c:pt idx="492">
                  <c:v>11.086693142416694</c:v>
                </c:pt>
                <c:pt idx="493">
                  <c:v>12.915674299543282</c:v>
                </c:pt>
                <c:pt idx="494">
                  <c:v>12.07672420865363</c:v>
                </c:pt>
                <c:pt idx="495">
                  <c:v>11.239434710512747</c:v>
                </c:pt>
                <c:pt idx="496">
                  <c:v>10.404206726698446</c:v>
                </c:pt>
                <c:pt idx="497">
                  <c:v>9.5715799433469453</c:v>
                </c:pt>
                <c:pt idx="498">
                  <c:v>8.7422976162951596</c:v>
                </c:pt>
                <c:pt idx="499">
                  <c:v>7.9174107264862101</c:v>
                </c:pt>
                <c:pt idx="500">
                  <c:v>7.0984517756960299</c:v>
                </c:pt>
                <c:pt idx="501">
                  <c:v>6.2877374795613967</c:v>
                </c:pt>
                <c:pt idx="502">
                  <c:v>5.488922263238968</c:v>
                </c:pt>
                <c:pt idx="503">
                  <c:v>4.7080667594972061</c:v>
                </c:pt>
                <c:pt idx="504">
                  <c:v>3.9558207254477469</c:v>
                </c:pt>
                <c:pt idx="505">
                  <c:v>3.2520981860764393</c:v>
                </c:pt>
                <c:pt idx="506">
                  <c:v>2.6360515192011542</c:v>
                </c:pt>
                <c:pt idx="507">
                  <c:v>2.183206955806654</c:v>
                </c:pt>
                <c:pt idx="508">
                  <c:v>2.0072412938863908</c:v>
                </c:pt>
                <c:pt idx="509">
                  <c:v>2.1763829194062283</c:v>
                </c:pt>
                <c:pt idx="510">
                  <c:v>2.6247414371482294</c:v>
                </c:pt>
                <c:pt idx="511">
                  <c:v>3.2383472037265455</c:v>
                </c:pt>
                <c:pt idx="512">
                  <c:v>3.9407508944215737</c:v>
                </c:pt>
                <c:pt idx="513">
                  <c:v>4.6922428125453104</c:v>
                </c:pt>
                <c:pt idx="514">
                  <c:v>5.4726380852276479</c:v>
                </c:pt>
                <c:pt idx="515">
                  <c:v>6.2711556041837664</c:v>
                </c:pt>
                <c:pt idx="516">
                  <c:v>7.0816677140263415</c:v>
                </c:pt>
                <c:pt idx="517">
                  <c:v>7.900483694805307</c:v>
                </c:pt>
                <c:pt idx="518">
                  <c:v>8.7252660482008366</c:v>
                </c:pt>
                <c:pt idx="519">
                  <c:v>9.5544697713626565</c:v>
                </c:pt>
                <c:pt idx="520">
                  <c:v>10.387036035938484</c:v>
                </c:pt>
                <c:pt idx="521">
                  <c:v>11.222216475005588</c:v>
                </c:pt>
                <c:pt idx="522">
                  <c:v>13.109379759302515</c:v>
                </c:pt>
                <c:pt idx="523">
                  <c:v>12.283666499608666</c:v>
                </c:pt>
                <c:pt idx="524">
                  <c:v>11.461504599030896</c:v>
                </c:pt>
                <c:pt idx="525">
                  <c:v>10.64371705155698</c:v>
                </c:pt>
                <c:pt idx="526">
                  <c:v>9.8313955099776713</c:v>
                </c:pt>
                <c:pt idx="527">
                  <c:v>9.0260158804207542</c:v>
                </c:pt>
                <c:pt idx="528">
                  <c:v>8.2296164961440645</c:v>
                </c:pt>
                <c:pt idx="529">
                  <c:v>7.4450797627432932</c:v>
                </c:pt>
                <c:pt idx="530">
                  <c:v>6.6765887752361017</c:v>
                </c:pt>
                <c:pt idx="531">
                  <c:v>5.9303846986184636</c:v>
                </c:pt>
                <c:pt idx="532">
                  <c:v>5.2160413795914362</c:v>
                </c:pt>
                <c:pt idx="533">
                  <c:v>4.5485945822429095</c:v>
                </c:pt>
                <c:pt idx="534">
                  <c:v>3.9518777402153114</c:v>
                </c:pt>
                <c:pt idx="535">
                  <c:v>3.4626525487854427</c:v>
                </c:pt>
                <c:pt idx="536">
                  <c:v>3.1317068307250868</c:v>
                </c:pt>
                <c:pt idx="537">
                  <c:v>3.0116793776247697</c:v>
                </c:pt>
                <c:pt idx="538">
                  <c:v>3.1269534172434974</c:v>
                </c:pt>
                <c:pt idx="539">
                  <c:v>3.4540501840029134</c:v>
                </c:pt>
                <c:pt idx="540">
                  <c:v>3.94056946057434</c:v>
                </c:pt>
                <c:pt idx="541">
                  <c:v>4.5354947551079849</c:v>
                </c:pt>
                <c:pt idx="542">
                  <c:v>5.2017629390054605</c:v>
                </c:pt>
                <c:pt idx="543">
                  <c:v>5.915315940303759</c:v>
                </c:pt>
                <c:pt idx="544">
                  <c:v>6.6609749792063528</c:v>
                </c:pt>
                <c:pt idx="545">
                  <c:v>7.429078857678836</c:v>
                </c:pt>
                <c:pt idx="546">
                  <c:v>8.2133329211479147</c:v>
                </c:pt>
                <c:pt idx="547">
                  <c:v>9.0095206683604356</c:v>
                </c:pt>
                <c:pt idx="548">
                  <c:v>9.8147382885948833</c:v>
                </c:pt>
                <c:pt idx="549">
                  <c:v>10.626933361681171</c:v>
                </c:pt>
                <c:pt idx="550">
                  <c:v>11.444620468744889</c:v>
                </c:pt>
                <c:pt idx="551">
                  <c:v>13.375905577540959</c:v>
                </c:pt>
                <c:pt idx="552">
                  <c:v>12.567715584754817</c:v>
                </c:pt>
                <c:pt idx="553">
                  <c:v>11.765419670342713</c:v>
                </c:pt>
                <c:pt idx="554">
                  <c:v>10.970311072129435</c:v>
                </c:pt>
                <c:pt idx="555">
                  <c:v>10.18407335103641</c:v>
                </c:pt>
                <c:pt idx="556">
                  <c:v>9.4089305991323222</c:v>
                </c:pt>
                <c:pt idx="557">
                  <c:v>8.6478667900984334</c:v>
                </c:pt>
                <c:pt idx="558">
                  <c:v>7.9049494001726917</c:v>
                </c:pt>
                <c:pt idx="559">
                  <c:v>7.1858089328404482</c:v>
                </c:pt>
                <c:pt idx="560">
                  <c:v>6.4983440213094967</c:v>
                </c:pt>
                <c:pt idx="561">
                  <c:v>5.8537253112262633</c:v>
                </c:pt>
                <c:pt idx="562">
                  <c:v>5.2677058592228194</c:v>
                </c:pt>
                <c:pt idx="563">
                  <c:v>4.7619691325427711</c:v>
                </c:pt>
                <c:pt idx="564">
                  <c:v>4.364513148025928</c:v>
                </c:pt>
                <c:pt idx="565">
                  <c:v>4.1068966409310868</c:v>
                </c:pt>
                <c:pt idx="566">
                  <c:v>4.0161206430199776</c:v>
                </c:pt>
                <c:pt idx="567">
                  <c:v>4.103273086121817</c:v>
                </c:pt>
                <c:pt idx="568">
                  <c:v>4.357691478213142</c:v>
                </c:pt>
                <c:pt idx="569">
                  <c:v>4.7525887702695275</c:v>
                </c:pt>
                <c:pt idx="570">
                  <c:v>5.2563984836856612</c:v>
                </c:pt>
                <c:pt idx="571">
                  <c:v>5.8410059081712635</c:v>
                </c:pt>
                <c:pt idx="572">
                  <c:v>6.4845952085918688</c:v>
                </c:pt>
                <c:pt idx="573">
                  <c:v>7.1713039274105475</c:v>
                </c:pt>
                <c:pt idx="574">
                  <c:v>7.8898811790350525</c:v>
                </c:pt>
                <c:pt idx="575">
                  <c:v>8.6323722127404228</c:v>
                </c:pt>
                <c:pt idx="576">
                  <c:v>9.3931078466764522</c:v>
                </c:pt>
                <c:pt idx="577">
                  <c:v>10.167993903385824</c:v>
                </c:pt>
                <c:pt idx="578">
                  <c:v>10.954027798910005</c:v>
                </c:pt>
                <c:pt idx="579">
                  <c:v>11.748972296302998</c:v>
                </c:pt>
                <c:pt idx="580">
                  <c:v>13.711005785460085</c:v>
                </c:pt>
                <c:pt idx="581">
                  <c:v>12.923788324207329</c:v>
                </c:pt>
                <c:pt idx="582">
                  <c:v>12.145037243619957</c:v>
                </c:pt>
                <c:pt idx="583">
                  <c:v>11.3764913153799</c:v>
                </c:pt>
                <c:pt idx="584">
                  <c:v>10.620366267173585</c:v>
                </c:pt>
                <c:pt idx="585">
                  <c:v>9.8795143933756737</c:v>
                </c:pt>
                <c:pt idx="586">
                  <c:v>9.1576432366038354</c:v>
                </c:pt>
                <c:pt idx="587">
                  <c:v>8.4596131500748424</c:v>
                </c:pt>
                <c:pt idx="588">
                  <c:v>7.7918341646186349</c:v>
                </c:pt>
                <c:pt idx="589">
                  <c:v>7.162772134370706</c:v>
                </c:pt>
                <c:pt idx="590">
                  <c:v>6.5835347381873524</c:v>
                </c:pt>
                <c:pt idx="591">
                  <c:v>6.0684062692702945</c:v>
                </c:pt>
                <c:pt idx="592">
                  <c:v>5.6349959759452135</c:v>
                </c:pt>
                <c:pt idx="593">
                  <c:v>5.3033767213841969</c:v>
                </c:pt>
                <c:pt idx="594">
                  <c:v>5.0934693136328635</c:v>
                </c:pt>
                <c:pt idx="595">
                  <c:v>5.0205631804529451</c:v>
                </c:pt>
                <c:pt idx="596">
                  <c:v>5.0905480696011756</c:v>
                </c:pt>
                <c:pt idx="597">
                  <c:v>5.2977641179010631</c:v>
                </c:pt>
                <c:pt idx="598">
                  <c:v>5.6270711430477416</c:v>
                </c:pt>
                <c:pt idx="599">
                  <c:v>6.058593454665985</c:v>
                </c:pt>
                <c:pt idx="600">
                  <c:v>6.5722279060391839</c:v>
                </c:pt>
                <c:pt idx="601">
                  <c:v>7.1503010180635904</c:v>
                </c:pt>
                <c:pt idx="602">
                  <c:v>7.7784593364574803</c:v>
                </c:pt>
                <c:pt idx="603">
                  <c:v>8.4455345981719923</c:v>
                </c:pt>
                <c:pt idx="604">
                  <c:v>9.1430126134071141</c:v>
                </c:pt>
                <c:pt idx="605">
                  <c:v>9.8644464948076696</c:v>
                </c:pt>
                <c:pt idx="606">
                  <c:v>10.60494835673045</c:v>
                </c:pt>
                <c:pt idx="607">
                  <c:v>11.360790229949751</c:v>
                </c:pt>
                <c:pt idx="608">
                  <c:v>12.129104651577705</c:v>
                </c:pt>
                <c:pt idx="609">
                  <c:v>14.109795411787465</c:v>
                </c:pt>
                <c:pt idx="610">
                  <c:v>13.346121217885607</c:v>
                </c:pt>
                <c:pt idx="611">
                  <c:v>12.593513273209128</c:v>
                </c:pt>
                <c:pt idx="612">
                  <c:v>11.854079532485557</c:v>
                </c:pt>
                <c:pt idx="613">
                  <c:v>11.130445928285949</c:v>
                </c:pt>
                <c:pt idx="614">
                  <c:v>10.425902913536831</c:v>
                </c:pt>
                <c:pt idx="615">
                  <c:v>9.7445921701472269</c:v>
                </c:pt>
                <c:pt idx="616">
                  <c:v>9.0917380935934293</c:v>
                </c:pt>
                <c:pt idx="617">
                  <c:v>8.4739203773989313</c:v>
                </c:pt>
                <c:pt idx="618">
                  <c:v>7.8993639973415677</c:v>
                </c:pt>
                <c:pt idx="619">
                  <c:v>7.3781824701276051</c:v>
                </c:pt>
                <c:pt idx="620">
                  <c:v>6.9224418785929656</c:v>
                </c:pt>
                <c:pt idx="621">
                  <c:v>6.5458251246498662</c:v>
                </c:pt>
                <c:pt idx="622">
                  <c:v>6.2626233770280706</c:v>
                </c:pt>
                <c:pt idx="623">
                  <c:v>6.0858915996342162</c:v>
                </c:pt>
                <c:pt idx="624">
                  <c:v>6.025006353730963</c:v>
                </c:pt>
                <c:pt idx="625">
                  <c:v>6.0834469310168995</c:v>
                </c:pt>
                <c:pt idx="626">
                  <c:v>6.2578711685763162</c:v>
                </c:pt>
                <c:pt idx="627">
                  <c:v>6.5390042485457451</c:v>
                </c:pt>
                <c:pt idx="628">
                  <c:v>6.9138413029588834</c:v>
                </c:pt>
                <c:pt idx="629">
                  <c:v>7.368095178707919</c:v>
                </c:pt>
                <c:pt idx="630">
                  <c:v>7.8880575278391509</c:v>
                </c:pt>
                <c:pt idx="631">
                  <c:v>8.4616237544871513</c:v>
                </c:pt>
                <c:pt idx="632">
                  <c:v>9.078639852009708</c:v>
                </c:pt>
                <c:pt idx="633">
                  <c:v>9.7308440827350768</c:v>
                </c:pt>
                <c:pt idx="634">
                  <c:v>10.411625788631765</c:v>
                </c:pt>
                <c:pt idx="635">
                  <c:v>11.115735538528188</c:v>
                </c:pt>
                <c:pt idx="636">
                  <c:v>11.839011849073403</c:v>
                </c:pt>
                <c:pt idx="637">
                  <c:v>12.578148773269563</c:v>
                </c:pt>
                <c:pt idx="638">
                  <c:v>14.567044681747666</c:v>
                </c:pt>
                <c:pt idx="639">
                  <c:v>13.828644755001507</c:v>
                </c:pt>
                <c:pt idx="640">
                  <c:v>13.103779636426614</c:v>
                </c:pt>
                <c:pt idx="641">
                  <c:v>12.394824152041339</c:v>
                </c:pt>
                <c:pt idx="642">
                  <c:v>11.704669613450504</c:v>
                </c:pt>
                <c:pt idx="643">
                  <c:v>11.036843559642861</c:v>
                </c:pt>
                <c:pt idx="644">
                  <c:v>10.395650088379705</c:v>
                </c:pt>
                <c:pt idx="645">
                  <c:v>9.7863254472775534</c:v>
                </c:pt>
                <c:pt idx="646">
                  <c:v>9.2151934738252343</c:v>
                </c:pt>
                <c:pt idx="647">
                  <c:v>8.689788015828146</c:v>
                </c:pt>
                <c:pt idx="648">
                  <c:v>8.21888318204077</c:v>
                </c:pt>
                <c:pt idx="649">
                  <c:v>7.8123406070160577</c:v>
                </c:pt>
                <c:pt idx="650">
                  <c:v>7.4806611178445825</c:v>
                </c:pt>
                <c:pt idx="651">
                  <c:v>7.234149276869589</c:v>
                </c:pt>
                <c:pt idx="652">
                  <c:v>7.0817046507202379</c:v>
                </c:pt>
                <c:pt idx="653">
                  <c:v>7.0294498902853553</c:v>
                </c:pt>
                <c:pt idx="654">
                  <c:v>7.0796038561513637</c:v>
                </c:pt>
                <c:pt idx="655">
                  <c:v>7.2300356679640956</c:v>
                </c:pt>
                <c:pt idx="656">
                  <c:v>7.4746933555854733</c:v>
                </c:pt>
                <c:pt idx="657">
                  <c:v>7.8047207355570718</c:v>
                </c:pt>
                <c:pt idx="658">
                  <c:v>8.2098289117394643</c:v>
                </c:pt>
                <c:pt idx="659">
                  <c:v>8.6795112627402133</c:v>
                </c:pt>
                <c:pt idx="660">
                  <c:v>9.2038872635444395</c:v>
                </c:pt>
                <c:pt idx="661">
                  <c:v>9.7741580588832893</c:v>
                </c:pt>
                <c:pt idx="662">
                  <c:v>10.382764119445005</c:v>
                </c:pt>
                <c:pt idx="663">
                  <c:v>11.023357735283581</c:v>
                </c:pt>
                <c:pt idx="664">
                  <c:v>11.690681791924407</c:v>
                </c:pt>
                <c:pt idx="665">
                  <c:v>12.380414603721263</c:v>
                </c:pt>
                <c:pt idx="666">
                  <c:v>13.08901412483144</c:v>
                </c:pt>
                <c:pt idx="667">
                  <c:v>15.077435864281187</c:v>
                </c:pt>
                <c:pt idx="668">
                  <c:v>14.365294888776573</c:v>
                </c:pt>
                <c:pt idx="669">
                  <c:v>13.668918107937749</c:v>
                </c:pt>
                <c:pt idx="670">
                  <c:v>12.990840898167715</c:v>
                </c:pt>
                <c:pt idx="671">
                  <c:v>12.334081734831793</c:v>
                </c:pt>
                <c:pt idx="672">
                  <c:v>11.702230438745845</c:v>
                </c:pt>
                <c:pt idx="673">
                  <c:v>11.099541532942188</c:v>
                </c:pt>
                <c:pt idx="674">
                  <c:v>10.53102308617315</c:v>
                </c:pt>
                <c:pt idx="675">
                  <c:v>10.002503298750311</c:v>
                </c:pt>
                <c:pt idx="676">
                  <c:v>9.520645841617581</c:v>
                </c:pt>
                <c:pt idx="677">
                  <c:v>9.0928720568097887</c:v>
                </c:pt>
                <c:pt idx="678">
                  <c:v>8.7271385483164909</c:v>
                </c:pt>
                <c:pt idx="679">
                  <c:v>8.4315225340095843</c:v>
                </c:pt>
                <c:pt idx="680">
                  <c:v>8.2135983126466829</c:v>
                </c:pt>
                <c:pt idx="681">
                  <c:v>8.0796548343052557</c:v>
                </c:pt>
                <c:pt idx="682">
                  <c:v>8.0338936538587848</c:v>
                </c:pt>
                <c:pt idx="683">
                  <c:v>8.0778135805125455</c:v>
                </c:pt>
                <c:pt idx="684">
                  <c:v>8.2099754714318536</c:v>
                </c:pt>
                <c:pt idx="685">
                  <c:v>8.4262282334098497</c:v>
                </c:pt>
                <c:pt idx="686">
                  <c:v>8.7203180699739491</c:v>
                </c:pt>
                <c:pt idx="687">
                  <c:v>9.0846888907387946</c:v>
                </c:pt>
                <c:pt idx="688">
                  <c:v>9.5112668578646176</c:v>
                </c:pt>
                <c:pt idx="689">
                  <c:v>9.9920879820743771</c:v>
                </c:pt>
                <c:pt idx="690">
                  <c:v>10.519717070411771</c:v>
                </c:pt>
                <c:pt idx="691">
                  <c:v>11.087473663622125</c:v>
                </c:pt>
                <c:pt idx="692">
                  <c:v>11.689512275604828</c:v>
                </c:pt>
                <c:pt idx="693">
                  <c:v>12.320808505999617</c:v>
                </c:pt>
                <c:pt idx="694">
                  <c:v>12.977093173801073</c:v>
                </c:pt>
                <c:pt idx="695">
                  <c:v>13.654763719724945</c:v>
                </c:pt>
                <c:pt idx="696">
                  <c:v>15.635765763369006</c:v>
                </c:pt>
                <c:pt idx="697">
                  <c:v>14.950244011618677</c:v>
                </c:pt>
                <c:pt idx="698">
                  <c:v>14.282416497460725</c:v>
                </c:pt>
                <c:pt idx="699">
                  <c:v>13.634883424765198</c:v>
                </c:pt>
                <c:pt idx="700">
                  <c:v>13.010675270981942</c:v>
                </c:pt>
                <c:pt idx="701">
                  <c:v>12.413311242651558</c:v>
                </c:pt>
                <c:pt idx="702">
                  <c:v>11.84685278911401</c:v>
                </c:pt>
                <c:pt idx="703">
                  <c:v>11.315942117514636</c:v>
                </c:pt>
                <c:pt idx="704">
                  <c:v>10.825810408784212</c:v>
                </c:pt>
                <c:pt idx="705">
                  <c:v>10.382234634554351</c:v>
                </c:pt>
                <c:pt idx="706">
                  <c:v>9.9914173672678714</c:v>
                </c:pt>
                <c:pt idx="707">
                  <c:v>9.6597642831976724</c:v>
                </c:pt>
                <c:pt idx="708">
                  <c:v>9.3935441132163309</c:v>
                </c:pt>
                <c:pt idx="709">
                  <c:v>9.1984398680940576</c:v>
                </c:pt>
                <c:pt idx="710">
                  <c:v>9.0790374493633443</c:v>
                </c:pt>
                <c:pt idx="711">
                  <c:v>9.0383375687646357</c:v>
                </c:pt>
                <c:pt idx="712">
                  <c:v>9.0773989119649627</c:v>
                </c:pt>
                <c:pt idx="713">
                  <c:v>9.195205055187321</c:v>
                </c:pt>
                <c:pt idx="714">
                  <c:v>9.3887923082227704</c:v>
                </c:pt>
                <c:pt idx="715">
                  <c:v>9.6536027475209458</c:v>
                </c:pt>
                <c:pt idx="716">
                  <c:v>9.9839707034297049</c:v>
                </c:pt>
                <c:pt idx="717">
                  <c:v>10.373634657483541</c:v>
                </c:pt>
                <c:pt idx="718">
                  <c:v>10.816187914738952</c:v>
                </c:pt>
                <c:pt idx="719">
                  <c:v>11.305421089324476</c:v>
                </c:pt>
                <c:pt idx="720">
                  <c:v>11.835546924707113</c:v>
                </c:pt>
                <c:pt idx="721">
                  <c:v>12.401322349126554</c:v>
                </c:pt>
                <c:pt idx="722">
                  <c:v>12.998092975776958</c:v>
                </c:pt>
                <c:pt idx="723">
                  <c:v>13.621785712855132</c:v>
                </c:pt>
                <c:pt idx="724">
                  <c:v>14.268870698375061</c:v>
                </c:pt>
                <c:pt idx="725">
                  <c:v>16.237089857986319</c:v>
                </c:pt>
                <c:pt idx="726">
                  <c:v>15.578052254897592</c:v>
                </c:pt>
                <c:pt idx="727">
                  <c:v>14.938317745191997</c:v>
                </c:pt>
                <c:pt idx="728">
                  <c:v>14.320473527656709</c:v>
                </c:pt>
                <c:pt idx="729">
                  <c:v>13.7274756257777</c:v>
                </c:pt>
                <c:pt idx="730">
                  <c:v>13.162682555479313</c:v>
                </c:pt>
                <c:pt idx="731">
                  <c:v>12.6298787427401</c:v>
                </c:pt>
                <c:pt idx="732">
                  <c:v>12.133279113921409</c:v>
                </c:pt>
                <c:pt idx="733">
                  <c:v>11.67750345991473</c:v>
                </c:pt>
                <c:pt idx="734">
                  <c:v>11.267506913968136</c:v>
                </c:pt>
                <c:pt idx="735">
                  <c:v>10.90845255094974</c:v>
                </c:pt>
                <c:pt idx="736">
                  <c:v>10.605515643113318</c:v>
                </c:pt>
                <c:pt idx="737">
                  <c:v>10.363618434519916</c:v>
                </c:pt>
                <c:pt idx="738">
                  <c:v>10.18711009346233</c:v>
                </c:pt>
                <c:pt idx="739">
                  <c:v>10.079426424966945</c:v>
                </c:pt>
                <c:pt idx="740">
                  <c:v>10.042781589595688</c:v>
                </c:pt>
                <c:pt idx="741">
                  <c:v>10.077950538493555</c:v>
                </c:pt>
                <c:pt idx="742">
                  <c:v>10.184189317580575</c:v>
                </c:pt>
                <c:pt idx="743">
                  <c:v>10.359311611121798</c:v>
                </c:pt>
                <c:pt idx="744">
                  <c:v>10.599903870145418</c:v>
                </c:pt>
                <c:pt idx="745">
                  <c:v>10.901632311554197</c:v>
                </c:pt>
                <c:pt idx="746">
                  <c:v>11.259583120894108</c:v>
                </c:pt>
                <c:pt idx="747">
                  <c:v>11.668583335449288</c:v>
                </c:pt>
                <c:pt idx="748">
                  <c:v>12.123467410618236</c:v>
                </c:pt>
                <c:pt idx="749">
                  <c:v>12.619274426698386</c:v>
                </c:pt>
                <c:pt idx="750">
                  <c:v>13.151376812194441</c:v>
                </c:pt>
                <c:pt idx="751">
                  <c:v>13.715550920627365</c:v>
                </c:pt>
                <c:pt idx="752">
                  <c:v>14.308003426625394</c:v>
                </c:pt>
                <c:pt idx="753">
                  <c:v>14.925367233549942</c:v>
                </c:pt>
                <c:pt idx="754">
                  <c:v>16.876813099328345</c:v>
                </c:pt>
                <c:pt idx="755">
                  <c:v>16.243750964283421</c:v>
                </c:pt>
                <c:pt idx="756">
                  <c:v>15.631284988434468</c:v>
                </c:pt>
                <c:pt idx="757">
                  <c:v>15.04193123869589</c:v>
                </c:pt>
                <c:pt idx="758">
                  <c:v>14.478512367976881</c:v>
                </c:pt>
                <c:pt idx="759">
                  <c:v>13.944172452664878</c:v>
                </c:pt>
                <c:pt idx="760">
                  <c:v>13.442379640140242</c:v>
                </c:pt>
                <c:pt idx="761">
                  <c:v>12.976910086367253</c:v>
                </c:pt>
                <c:pt idx="762">
                  <c:v>12.551805463345069</c:v>
                </c:pt>
                <c:pt idx="763">
                  <c:v>12.171295961797101</c:v>
                </c:pt>
                <c:pt idx="764">
                  <c:v>11.839682022320556</c:v>
                </c:pt>
                <c:pt idx="765">
                  <c:v>11.561171886519981</c:v>
                </c:pt>
                <c:pt idx="766">
                  <c:v>11.339679024983894</c:v>
                </c:pt>
                <c:pt idx="767">
                  <c:v>11.178593175782931</c:v>
                </c:pt>
                <c:pt idx="768">
                  <c:v>11.080549191698964</c:v>
                </c:pt>
                <c:pt idx="769">
                  <c:v>11.047225687459306</c:v>
                </c:pt>
                <c:pt idx="770">
                  <c:v>11.079206667882913</c:v>
                </c:pt>
                <c:pt idx="771">
                  <c:v>11.175931522233883</c:v>
                </c:pt>
                <c:pt idx="772">
                  <c:v>11.335743045326209</c:v>
                </c:pt>
                <c:pt idx="773">
                  <c:v>11.556024203404146</c:v>
                </c:pt>
                <c:pt idx="774">
                  <c:v>11.833398513937622</c:v>
                </c:pt>
                <c:pt idx="775">
                  <c:v>12.163960925194646</c:v>
                </c:pt>
                <c:pt idx="776">
                  <c:v>12.543507100873484</c:v>
                </c:pt>
                <c:pt idx="777">
                  <c:v>12.96773671037707</c:v>
                </c:pt>
                <c:pt idx="778">
                  <c:v>13.432416773971187</c:v>
                </c:pt>
                <c:pt idx="779">
                  <c:v>13.933500830360769</c:v>
                </c:pt>
                <c:pt idx="780">
                  <c:v>14.467206723817172</c:v>
                </c:pt>
                <c:pt idx="781">
                  <c:v>15.03005972674968</c:v>
                </c:pt>
                <c:pt idx="782">
                  <c:v>15.618909065285735</c:v>
                </c:pt>
                <c:pt idx="783">
                  <c:v>17.550737050247825</c:v>
                </c:pt>
                <c:pt idx="784">
                  <c:v>16.942874490680129</c:v>
                </c:pt>
                <c:pt idx="785">
                  <c:v>16.356607869816333</c:v>
                </c:pt>
                <c:pt idx="786">
                  <c:v>15.794342215076133</c:v>
                </c:pt>
                <c:pt idx="787">
                  <c:v>15.258730976294864</c:v>
                </c:pt>
                <c:pt idx="788">
                  <c:v>14.752677587710608</c:v>
                </c:pt>
                <c:pt idx="789">
                  <c:v>14.27932494927326</c:v>
                </c:pt>
                <c:pt idx="790">
                  <c:v>13.842028247584997</c:v>
                </c:pt>
                <c:pt idx="791">
                  <c:v>13.444306267224798</c:v>
                </c:pt>
                <c:pt idx="792">
                  <c:v>13.08976684310837</c:v>
                </c:pt>
                <c:pt idx="793">
                  <c:v>12.78200379466934</c:v>
                </c:pt>
                <c:pt idx="794">
                  <c:v>12.524465897072849</c:v>
                </c:pt>
                <c:pt idx="795">
                  <c:v>12.320303202719506</c:v>
                </c:pt>
                <c:pt idx="796">
                  <c:v>12.17220177317734</c:v>
                </c:pt>
                <c:pt idx="797">
                  <c:v>12.082223347006188</c:v>
                </c:pt>
                <c:pt idx="798">
                  <c:v>12.051669843094009</c:v>
                </c:pt>
                <c:pt idx="799">
                  <c:v>12.080992136697303</c:v>
                </c:pt>
                <c:pt idx="800">
                  <c:v>12.169757434186675</c:v>
                </c:pt>
                <c:pt idx="801">
                  <c:v>12.316680600183737</c:v>
                </c:pt>
                <c:pt idx="802">
                  <c:v>12.519714294141991</c:v>
                </c:pt>
                <c:pt idx="803">
                  <c:v>12.776183741905953</c:v>
                </c:pt>
                <c:pt idx="804">
                  <c:v>13.082946763131883</c:v>
                </c:pt>
                <c:pt idx="805">
                  <c:v>13.436559120807095</c:v>
                </c:pt>
                <c:pt idx="806">
                  <c:v>13.833428570204203</c:v>
                </c:pt>
                <c:pt idx="807">
                  <c:v>14.269946426211396</c:v>
                </c:pt>
                <c:pt idx="808">
                  <c:v>14.742591224304672</c:v>
                </c:pt>
                <c:pt idx="809">
                  <c:v>15.248003836795872</c:v>
                </c:pt>
                <c:pt idx="810">
                  <c:v>15.78303665353862</c:v>
                </c:pt>
                <c:pt idx="811">
                  <c:v>16.344781155064322</c:v>
                </c:pt>
                <c:pt idx="812">
                  <c:v>18.255074333131944</c:v>
                </c:pt>
                <c:pt idx="813">
                  <c:v>17.671456190936006</c:v>
                </c:pt>
                <c:pt idx="814">
                  <c:v>17.11017208879468</c:v>
                </c:pt>
                <c:pt idx="815">
                  <c:v>16.573491301115979</c:v>
                </c:pt>
                <c:pt idx="816">
                  <c:v>16.063879945647354</c:v>
                </c:pt>
                <c:pt idx="817">
                  <c:v>15.583993836888215</c:v>
                </c:pt>
                <c:pt idx="818">
                  <c:v>15.136660427854247</c:v>
                </c:pt>
                <c:pt idx="819">
                  <c:v>14.724846821212502</c:v>
                </c:pt>
                <c:pt idx="820">
                  <c:v>14.351611021351259</c:v>
                </c:pt>
                <c:pt idx="821">
                  <c:v>14.020034376140815</c:v>
                </c:pt>
                <c:pt idx="822">
                  <c:v>13.73313470800357</c:v>
                </c:pt>
                <c:pt idx="823">
                  <c:v>13.493762036888443</c:v>
                </c:pt>
                <c:pt idx="824">
                  <c:v>13.304481910550724</c:v>
                </c:pt>
                <c:pt idx="825">
                  <c:v>13.16745472398415</c:v>
                </c:pt>
                <c:pt idx="826">
                  <c:v>13.084322256355977</c:v>
                </c:pt>
                <c:pt idx="827">
                  <c:v>13.056114043166616</c:v>
                </c:pt>
                <c:pt idx="828">
                  <c:v>13.083185350218539</c:v>
                </c:pt>
                <c:pt idx="829">
                  <c:v>13.165195171670367</c:v>
                </c:pt>
                <c:pt idx="830">
                  <c:v>13.301127354783629</c:v>
                </c:pt>
                <c:pt idx="831">
                  <c:v>13.489351871315916</c:v>
                </c:pt>
                <c:pt idx="832">
                  <c:v>13.727717906053174</c:v>
                </c:pt>
                <c:pt idx="833">
                  <c:v>14.013667040006835</c:v>
                </c:pt>
                <c:pt idx="834">
                  <c:v>14.344353903476282</c:v>
                </c:pt>
                <c:pt idx="835">
                  <c:v>14.716763024122283</c:v>
                </c:pt>
                <c:pt idx="836">
                  <c:v>15.12781342125075</c:v>
                </c:pt>
                <c:pt idx="837">
                  <c:v>15.574445861993809</c:v>
                </c:pt>
                <c:pt idx="838">
                  <c:v>16.053690818879396</c:v>
                </c:pt>
                <c:pt idx="839">
                  <c:v>16.562717588251466</c:v>
                </c:pt>
                <c:pt idx="840">
                  <c:v>17.098866597180546</c:v>
                </c:pt>
              </c:numCache>
            </c:numRef>
          </c:xVal>
          <c:yVal>
            <c:numRef>
              <c:f>'Dif EB-Oper'!$I$2:$I$842</c:f>
              <c:numCache>
                <c:formatCode>0.00</c:formatCode>
                <c:ptCount val="841"/>
                <c:pt idx="0">
                  <c:v>7.2047600000000002E-3</c:v>
                </c:pt>
                <c:pt idx="1">
                  <c:v>5.4247999999999996E-3</c:v>
                </c:pt>
                <c:pt idx="2">
                  <c:v>3.4892299999999998E-3</c:v>
                </c:pt>
                <c:pt idx="3">
                  <c:v>2.2668200000000001E-3</c:v>
                </c:pt>
                <c:pt idx="4">
                  <c:v>5.1281999999999999E-4</c:v>
                </c:pt>
                <c:pt idx="5">
                  <c:v>2.7186799999999998E-4</c:v>
                </c:pt>
                <c:pt idx="6">
                  <c:v>2.4642300000000001E-4</c:v>
                </c:pt>
                <c:pt idx="7">
                  <c:v>2.3258600000000001E-4</c:v>
                </c:pt>
                <c:pt idx="8">
                  <c:v>1.7053899999999999E-4</c:v>
                </c:pt>
                <c:pt idx="9">
                  <c:v>1.28677E-4</c:v>
                </c:pt>
                <c:pt idx="10">
                  <c:v>1.14282E-4</c:v>
                </c:pt>
                <c:pt idx="11">
                  <c:v>1.02859E-4</c:v>
                </c:pt>
                <c:pt idx="12">
                  <c:v>1.01066E-4</c:v>
                </c:pt>
                <c:pt idx="13">
                  <c:v>9.8623100000000001E-5</c:v>
                </c:pt>
                <c:pt idx="14">
                  <c:v>9.4968299999999997E-5</c:v>
                </c:pt>
                <c:pt idx="15">
                  <c:v>8.46605E-5</c:v>
                </c:pt>
                <c:pt idx="16">
                  <c:v>5.9680699999999999E-5</c:v>
                </c:pt>
                <c:pt idx="17">
                  <c:v>3.9213099999999999E-5</c:v>
                </c:pt>
                <c:pt idx="18">
                  <c:v>2.45048E-6</c:v>
                </c:pt>
                <c:pt idx="19">
                  <c:v>3.22569E-6</c:v>
                </c:pt>
                <c:pt idx="20">
                  <c:v>3.5806399999999999E-6</c:v>
                </c:pt>
                <c:pt idx="21">
                  <c:v>3.4564699999999998E-5</c:v>
                </c:pt>
                <c:pt idx="22">
                  <c:v>1.2398300000000001E-4</c:v>
                </c:pt>
                <c:pt idx="23">
                  <c:v>2.22413E-4</c:v>
                </c:pt>
                <c:pt idx="24">
                  <c:v>4.9997699999999997E-4</c:v>
                </c:pt>
                <c:pt idx="25">
                  <c:v>1.1800599999999999E-3</c:v>
                </c:pt>
                <c:pt idx="26">
                  <c:v>1.74902E-3</c:v>
                </c:pt>
                <c:pt idx="27">
                  <c:v>3.6536300000000002E-3</c:v>
                </c:pt>
                <c:pt idx="28">
                  <c:v>4.4697299999999999E-3</c:v>
                </c:pt>
                <c:pt idx="29">
                  <c:v>6.0041499999999998E-3</c:v>
                </c:pt>
                <c:pt idx="30">
                  <c:v>4.4096200000000004E-3</c:v>
                </c:pt>
                <c:pt idx="31">
                  <c:v>3.2136500000000002E-3</c:v>
                </c:pt>
                <c:pt idx="32">
                  <c:v>2.3069499999999999E-3</c:v>
                </c:pt>
                <c:pt idx="33">
                  <c:v>1.11057E-3</c:v>
                </c:pt>
                <c:pt idx="34">
                  <c:v>3.1807100000000001E-4</c:v>
                </c:pt>
                <c:pt idx="35">
                  <c:v>2.1157500000000001E-4</c:v>
                </c:pt>
                <c:pt idx="36">
                  <c:v>2.08421E-4</c:v>
                </c:pt>
                <c:pt idx="37">
                  <c:v>1.63206E-4</c:v>
                </c:pt>
                <c:pt idx="38">
                  <c:v>1.4594099999999999E-4</c:v>
                </c:pt>
                <c:pt idx="39">
                  <c:v>1.3782599999999999E-4</c:v>
                </c:pt>
                <c:pt idx="40">
                  <c:v>1.3278300000000001E-4</c:v>
                </c:pt>
                <c:pt idx="41">
                  <c:v>1.27618E-4</c:v>
                </c:pt>
                <c:pt idx="42">
                  <c:v>1.14405E-4</c:v>
                </c:pt>
                <c:pt idx="43">
                  <c:v>1.10339E-4</c:v>
                </c:pt>
                <c:pt idx="44">
                  <c:v>1.0627400000000001E-4</c:v>
                </c:pt>
                <c:pt idx="45">
                  <c:v>8.39497E-5</c:v>
                </c:pt>
                <c:pt idx="46">
                  <c:v>6.8801199999999994E-5</c:v>
                </c:pt>
                <c:pt idx="47">
                  <c:v>2.94714E-5</c:v>
                </c:pt>
                <c:pt idx="48">
                  <c:v>3.2176400000000002E-6</c:v>
                </c:pt>
                <c:pt idx="49">
                  <c:v>3.53839E-6</c:v>
                </c:pt>
                <c:pt idx="50">
                  <c:v>3.29093E-5</c:v>
                </c:pt>
                <c:pt idx="51">
                  <c:v>1.14716E-4</c:v>
                </c:pt>
                <c:pt idx="52">
                  <c:v>1.8413300000000001E-4</c:v>
                </c:pt>
                <c:pt idx="53">
                  <c:v>4.2214800000000001E-4</c:v>
                </c:pt>
                <c:pt idx="54">
                  <c:v>1.0154299999999999E-3</c:v>
                </c:pt>
                <c:pt idx="55">
                  <c:v>1.5103899999999999E-3</c:v>
                </c:pt>
                <c:pt idx="56">
                  <c:v>3.4157300000000001E-3</c:v>
                </c:pt>
                <c:pt idx="57">
                  <c:v>4.1362100000000004E-3</c:v>
                </c:pt>
                <c:pt idx="58">
                  <c:v>4.3494099999999997E-3</c:v>
                </c:pt>
                <c:pt idx="59">
                  <c:v>3.2102699999999999E-3</c:v>
                </c:pt>
                <c:pt idx="60">
                  <c:v>2.6611E-3</c:v>
                </c:pt>
                <c:pt idx="61">
                  <c:v>2.0760900000000001E-3</c:v>
                </c:pt>
                <c:pt idx="62">
                  <c:v>1.4827900000000001E-3</c:v>
                </c:pt>
                <c:pt idx="63">
                  <c:v>4.13433E-4</c:v>
                </c:pt>
                <c:pt idx="64">
                  <c:v>2.64477E-4</c:v>
                </c:pt>
                <c:pt idx="65">
                  <c:v>2.5576599999999999E-4</c:v>
                </c:pt>
                <c:pt idx="66">
                  <c:v>2.3873300000000001E-4</c:v>
                </c:pt>
                <c:pt idx="67">
                  <c:v>2.4083000000000001E-4</c:v>
                </c:pt>
                <c:pt idx="68">
                  <c:v>2.3421999999999999E-4</c:v>
                </c:pt>
                <c:pt idx="69">
                  <c:v>2.0225000000000001E-4</c:v>
                </c:pt>
                <c:pt idx="70">
                  <c:v>1.6341000000000001E-4</c:v>
                </c:pt>
                <c:pt idx="71">
                  <c:v>1.1805499999999999E-4</c:v>
                </c:pt>
                <c:pt idx="72">
                  <c:v>1.05567E-4</c:v>
                </c:pt>
                <c:pt idx="73">
                  <c:v>9.1758500000000006E-5</c:v>
                </c:pt>
                <c:pt idx="74">
                  <c:v>8.2230800000000006E-5</c:v>
                </c:pt>
                <c:pt idx="75">
                  <c:v>7.6017000000000001E-5</c:v>
                </c:pt>
                <c:pt idx="76">
                  <c:v>6.0112299999999997E-5</c:v>
                </c:pt>
                <c:pt idx="77">
                  <c:v>2.85068E-5</c:v>
                </c:pt>
                <c:pt idx="78">
                  <c:v>1.26289E-5</c:v>
                </c:pt>
                <c:pt idx="79">
                  <c:v>3.0573400000000001E-5</c:v>
                </c:pt>
                <c:pt idx="80">
                  <c:v>8.6413600000000002E-5</c:v>
                </c:pt>
                <c:pt idx="81">
                  <c:v>1.3023700000000001E-4</c:v>
                </c:pt>
                <c:pt idx="82">
                  <c:v>5.5744099999999999E-4</c:v>
                </c:pt>
                <c:pt idx="83">
                  <c:v>1.7170499999999999E-3</c:v>
                </c:pt>
                <c:pt idx="84">
                  <c:v>2.28379E-3</c:v>
                </c:pt>
                <c:pt idx="85">
                  <c:v>2.98811E-3</c:v>
                </c:pt>
                <c:pt idx="86">
                  <c:v>3.3337800000000002E-3</c:v>
                </c:pt>
                <c:pt idx="87">
                  <c:v>4.1303099999999999E-3</c:v>
                </c:pt>
                <c:pt idx="88">
                  <c:v>2.4763699999999999E-3</c:v>
                </c:pt>
                <c:pt idx="89">
                  <c:v>2.1715100000000002E-3</c:v>
                </c:pt>
                <c:pt idx="90">
                  <c:v>1.7709399999999999E-3</c:v>
                </c:pt>
                <c:pt idx="91">
                  <c:v>1.2380099999999999E-3</c:v>
                </c:pt>
                <c:pt idx="92">
                  <c:v>3.0598600000000001E-4</c:v>
                </c:pt>
                <c:pt idx="93">
                  <c:v>2.8334200000000001E-4</c:v>
                </c:pt>
                <c:pt idx="94">
                  <c:v>2.5417099999999998E-4</c:v>
                </c:pt>
                <c:pt idx="95">
                  <c:v>2.2021200000000001E-4</c:v>
                </c:pt>
                <c:pt idx="96">
                  <c:v>2.2583299999999999E-4</c:v>
                </c:pt>
                <c:pt idx="97">
                  <c:v>2.3079700000000001E-4</c:v>
                </c:pt>
                <c:pt idx="98">
                  <c:v>2.1578100000000001E-4</c:v>
                </c:pt>
                <c:pt idx="99">
                  <c:v>1.8913600000000001E-4</c:v>
                </c:pt>
                <c:pt idx="100">
                  <c:v>1.2226500000000001E-4</c:v>
                </c:pt>
                <c:pt idx="101">
                  <c:v>1.01729E-4</c:v>
                </c:pt>
                <c:pt idx="102">
                  <c:v>8.2677900000000003E-5</c:v>
                </c:pt>
                <c:pt idx="103">
                  <c:v>7.4219000000000002E-5</c:v>
                </c:pt>
                <c:pt idx="104">
                  <c:v>7.0134200000000004E-5</c:v>
                </c:pt>
                <c:pt idx="105">
                  <c:v>5.89271E-5</c:v>
                </c:pt>
                <c:pt idx="106">
                  <c:v>3.5529199999999999E-5</c:v>
                </c:pt>
                <c:pt idx="107">
                  <c:v>2.08338E-5</c:v>
                </c:pt>
                <c:pt idx="108">
                  <c:v>2.7268899999999999E-5</c:v>
                </c:pt>
                <c:pt idx="109">
                  <c:v>6.9560400000000006E-5</c:v>
                </c:pt>
                <c:pt idx="110">
                  <c:v>1.01434E-4</c:v>
                </c:pt>
                <c:pt idx="111">
                  <c:v>5.0561099999999999E-4</c:v>
                </c:pt>
                <c:pt idx="112">
                  <c:v>1.5559199999999999E-3</c:v>
                </c:pt>
                <c:pt idx="113">
                  <c:v>2.1239700000000002E-3</c:v>
                </c:pt>
                <c:pt idx="114">
                  <c:v>2.9565899999999998E-3</c:v>
                </c:pt>
                <c:pt idx="115">
                  <c:v>3.3812E-3</c:v>
                </c:pt>
                <c:pt idx="116">
                  <c:v>4.4565799999999999E-3</c:v>
                </c:pt>
                <c:pt idx="117">
                  <c:v>1.78429E-3</c:v>
                </c:pt>
                <c:pt idx="118">
                  <c:v>1.1861E-3</c:v>
                </c:pt>
                <c:pt idx="119">
                  <c:v>1.21934E-3</c:v>
                </c:pt>
                <c:pt idx="120">
                  <c:v>8.4671200000000001E-4</c:v>
                </c:pt>
                <c:pt idx="121">
                  <c:v>2.8311599999999998E-4</c:v>
                </c:pt>
                <c:pt idx="122">
                  <c:v>2.7457700000000002E-4</c:v>
                </c:pt>
                <c:pt idx="123">
                  <c:v>2.45648E-4</c:v>
                </c:pt>
                <c:pt idx="124">
                  <c:v>1.98469E-4</c:v>
                </c:pt>
                <c:pt idx="125">
                  <c:v>2.00905E-4</c:v>
                </c:pt>
                <c:pt idx="126">
                  <c:v>2.12346E-4</c:v>
                </c:pt>
                <c:pt idx="127">
                  <c:v>2.20215E-4</c:v>
                </c:pt>
                <c:pt idx="128">
                  <c:v>2.0630600000000001E-4</c:v>
                </c:pt>
                <c:pt idx="129">
                  <c:v>1.36079E-4</c:v>
                </c:pt>
                <c:pt idx="130">
                  <c:v>1.05968E-4</c:v>
                </c:pt>
                <c:pt idx="131">
                  <c:v>8.4259900000000003E-5</c:v>
                </c:pt>
                <c:pt idx="132">
                  <c:v>7.7362199999999996E-5</c:v>
                </c:pt>
                <c:pt idx="133">
                  <c:v>7.35783E-5</c:v>
                </c:pt>
                <c:pt idx="134">
                  <c:v>6.2894199999999998E-5</c:v>
                </c:pt>
                <c:pt idx="135">
                  <c:v>4.1573000000000003E-5</c:v>
                </c:pt>
                <c:pt idx="136">
                  <c:v>2.6087700000000001E-5</c:v>
                </c:pt>
                <c:pt idx="137">
                  <c:v>2.4068799999999999E-5</c:v>
                </c:pt>
                <c:pt idx="138">
                  <c:v>6.2925199999999999E-5</c:v>
                </c:pt>
                <c:pt idx="139">
                  <c:v>9.0525000000000005E-5</c:v>
                </c:pt>
                <c:pt idx="140">
                  <c:v>3.9010500000000002E-4</c:v>
                </c:pt>
                <c:pt idx="141">
                  <c:v>1.3020900000000001E-3</c:v>
                </c:pt>
                <c:pt idx="142">
                  <c:v>1.8023200000000001E-3</c:v>
                </c:pt>
                <c:pt idx="143">
                  <c:v>2.72566E-3</c:v>
                </c:pt>
                <c:pt idx="144">
                  <c:v>3.143E-3</c:v>
                </c:pt>
                <c:pt idx="145">
                  <c:v>8.9913900000000001E-3</c:v>
                </c:pt>
                <c:pt idx="146">
                  <c:v>6.7262299999999997E-3</c:v>
                </c:pt>
                <c:pt idx="147">
                  <c:v>2.2817900000000001E-3</c:v>
                </c:pt>
                <c:pt idx="148">
                  <c:v>1.0665E-3</c:v>
                </c:pt>
                <c:pt idx="149">
                  <c:v>3.8716199999999998E-4</c:v>
                </c:pt>
                <c:pt idx="150">
                  <c:v>3.1324E-4</c:v>
                </c:pt>
                <c:pt idx="151">
                  <c:v>2.40468E-4</c:v>
                </c:pt>
                <c:pt idx="152">
                  <c:v>1.9709099999999999E-4</c:v>
                </c:pt>
                <c:pt idx="153">
                  <c:v>1.9704499999999999E-4</c:v>
                </c:pt>
                <c:pt idx="154">
                  <c:v>1.9111700000000001E-4</c:v>
                </c:pt>
                <c:pt idx="155">
                  <c:v>1.94792E-4</c:v>
                </c:pt>
                <c:pt idx="156">
                  <c:v>2.1850999999999999E-4</c:v>
                </c:pt>
                <c:pt idx="157">
                  <c:v>2.28884E-4</c:v>
                </c:pt>
                <c:pt idx="158">
                  <c:v>2.1627300000000001E-4</c:v>
                </c:pt>
                <c:pt idx="159">
                  <c:v>1.99392E-4</c:v>
                </c:pt>
                <c:pt idx="160">
                  <c:v>1.7466399999999999E-4</c:v>
                </c:pt>
                <c:pt idx="161">
                  <c:v>1.5681500000000001E-4</c:v>
                </c:pt>
                <c:pt idx="162">
                  <c:v>1.4821499999999999E-4</c:v>
                </c:pt>
                <c:pt idx="163">
                  <c:v>1.22228E-4</c:v>
                </c:pt>
                <c:pt idx="164">
                  <c:v>9.2776599999999995E-5</c:v>
                </c:pt>
                <c:pt idx="165">
                  <c:v>6.9572699999999999E-5</c:v>
                </c:pt>
                <c:pt idx="166">
                  <c:v>1.9723599999999999E-5</c:v>
                </c:pt>
                <c:pt idx="167">
                  <c:v>3.7682699999999998E-5</c:v>
                </c:pt>
                <c:pt idx="168">
                  <c:v>5.5609899999999998E-5</c:v>
                </c:pt>
                <c:pt idx="169">
                  <c:v>1.02267E-4</c:v>
                </c:pt>
                <c:pt idx="170">
                  <c:v>4.47405E-4</c:v>
                </c:pt>
                <c:pt idx="171">
                  <c:v>6.1580100000000002E-4</c:v>
                </c:pt>
                <c:pt idx="172">
                  <c:v>1.06613E-3</c:v>
                </c:pt>
                <c:pt idx="173">
                  <c:v>1.47029E-3</c:v>
                </c:pt>
                <c:pt idx="174">
                  <c:v>9.1617699999999996E-3</c:v>
                </c:pt>
                <c:pt idx="175">
                  <c:v>6.7544900000000001E-3</c:v>
                </c:pt>
                <c:pt idx="176">
                  <c:v>3.0754799999999998E-3</c:v>
                </c:pt>
                <c:pt idx="177">
                  <c:v>2.01389E-3</c:v>
                </c:pt>
                <c:pt idx="178">
                  <c:v>3.1934299999999998E-4</c:v>
                </c:pt>
                <c:pt idx="179">
                  <c:v>3.4472099999999998E-4</c:v>
                </c:pt>
                <c:pt idx="180">
                  <c:v>2.8107099999999998E-4</c:v>
                </c:pt>
                <c:pt idx="181">
                  <c:v>1.89397E-4</c:v>
                </c:pt>
                <c:pt idx="182">
                  <c:v>2.03783E-4</c:v>
                </c:pt>
                <c:pt idx="183">
                  <c:v>1.96586E-4</c:v>
                </c:pt>
                <c:pt idx="184">
                  <c:v>2.0853500000000001E-4</c:v>
                </c:pt>
                <c:pt idx="185">
                  <c:v>2.3161699999999999E-4</c:v>
                </c:pt>
                <c:pt idx="186">
                  <c:v>2.4284299999999999E-4</c:v>
                </c:pt>
                <c:pt idx="187">
                  <c:v>2.4806699999999998E-4</c:v>
                </c:pt>
                <c:pt idx="188">
                  <c:v>2.44436E-4</c:v>
                </c:pt>
                <c:pt idx="189">
                  <c:v>2.3440099999999999E-4</c:v>
                </c:pt>
                <c:pt idx="190">
                  <c:v>1.9473599999999999E-4</c:v>
                </c:pt>
                <c:pt idx="191">
                  <c:v>1.74165E-4</c:v>
                </c:pt>
                <c:pt idx="192">
                  <c:v>1.4267899999999999E-4</c:v>
                </c:pt>
                <c:pt idx="193">
                  <c:v>1.2292600000000001E-4</c:v>
                </c:pt>
                <c:pt idx="194">
                  <c:v>1.01432E-4</c:v>
                </c:pt>
                <c:pt idx="195">
                  <c:v>5.14327E-5</c:v>
                </c:pt>
                <c:pt idx="196">
                  <c:v>2.4683300000000001E-5</c:v>
                </c:pt>
                <c:pt idx="197">
                  <c:v>3.8355999999999997E-5</c:v>
                </c:pt>
                <c:pt idx="198">
                  <c:v>6.8752100000000002E-5</c:v>
                </c:pt>
                <c:pt idx="199">
                  <c:v>1.9192499999999999E-4</c:v>
                </c:pt>
                <c:pt idx="200">
                  <c:v>4.3812899999999999E-4</c:v>
                </c:pt>
                <c:pt idx="201">
                  <c:v>8.5337200000000003E-4</c:v>
                </c:pt>
                <c:pt idx="202">
                  <c:v>9.6680599999999996E-4</c:v>
                </c:pt>
                <c:pt idx="203">
                  <c:v>6.4127400000000001E-3</c:v>
                </c:pt>
                <c:pt idx="204">
                  <c:v>6.8276300000000003E-3</c:v>
                </c:pt>
                <c:pt idx="205">
                  <c:v>5.9063199999999996E-3</c:v>
                </c:pt>
                <c:pt idx="206">
                  <c:v>4.5980200000000004E-3</c:v>
                </c:pt>
                <c:pt idx="207">
                  <c:v>2.9512499999999999E-3</c:v>
                </c:pt>
                <c:pt idx="208">
                  <c:v>5.6585399999999997E-4</c:v>
                </c:pt>
                <c:pt idx="209">
                  <c:v>3.1885600000000001E-4</c:v>
                </c:pt>
                <c:pt idx="210">
                  <c:v>2.2360800000000001E-3</c:v>
                </c:pt>
                <c:pt idx="211">
                  <c:v>2.43379E-4</c:v>
                </c:pt>
                <c:pt idx="212">
                  <c:v>2.4489800000000001E-4</c:v>
                </c:pt>
                <c:pt idx="213">
                  <c:v>2.7734100000000001E-4</c:v>
                </c:pt>
                <c:pt idx="214">
                  <c:v>2.7867000000000001E-4</c:v>
                </c:pt>
                <c:pt idx="215">
                  <c:v>2.74262E-4</c:v>
                </c:pt>
                <c:pt idx="216">
                  <c:v>2.5766800000000001E-4</c:v>
                </c:pt>
                <c:pt idx="217">
                  <c:v>2.43234E-4</c:v>
                </c:pt>
                <c:pt idx="218">
                  <c:v>2.1681700000000001E-4</c:v>
                </c:pt>
                <c:pt idx="219">
                  <c:v>1.7633500000000001E-4</c:v>
                </c:pt>
                <c:pt idx="220">
                  <c:v>1.60562E-4</c:v>
                </c:pt>
                <c:pt idx="221">
                  <c:v>1.35912E-4</c:v>
                </c:pt>
                <c:pt idx="222">
                  <c:v>2.5391900000000002E-4</c:v>
                </c:pt>
                <c:pt idx="223">
                  <c:v>1.66854E-4</c:v>
                </c:pt>
                <c:pt idx="224">
                  <c:v>9.2507299999999994E-5</c:v>
                </c:pt>
                <c:pt idx="225">
                  <c:v>4.1204100000000001E-5</c:v>
                </c:pt>
                <c:pt idx="226">
                  <c:v>3.96277E-5</c:v>
                </c:pt>
                <c:pt idx="227">
                  <c:v>2.5216300000000001E-5</c:v>
                </c:pt>
                <c:pt idx="228">
                  <c:v>2.9560600000000002E-4</c:v>
                </c:pt>
                <c:pt idx="229">
                  <c:v>5.81329E-4</c:v>
                </c:pt>
                <c:pt idx="230">
                  <c:v>7.7583599999999997E-3</c:v>
                </c:pt>
                <c:pt idx="231">
                  <c:v>2.6037299999999999E-2</c:v>
                </c:pt>
                <c:pt idx="232">
                  <c:v>6.4436500000000004E-3</c:v>
                </c:pt>
                <c:pt idx="233">
                  <c:v>6.35902E-3</c:v>
                </c:pt>
                <c:pt idx="234">
                  <c:v>6.8650600000000001E-3</c:v>
                </c:pt>
                <c:pt idx="235">
                  <c:v>5.6728000000000004E-3</c:v>
                </c:pt>
                <c:pt idx="236">
                  <c:v>3.5798599999999998E-3</c:v>
                </c:pt>
                <c:pt idx="237">
                  <c:v>2.0779399999999999E-3</c:v>
                </c:pt>
                <c:pt idx="238">
                  <c:v>9.67676E-4</c:v>
                </c:pt>
                <c:pt idx="239">
                  <c:v>1.6329700000000001E-3</c:v>
                </c:pt>
                <c:pt idx="240">
                  <c:v>3.6710300000000003E-4</c:v>
                </c:pt>
                <c:pt idx="241">
                  <c:v>3.4531900000000002E-4</c:v>
                </c:pt>
                <c:pt idx="242">
                  <c:v>3.4439699999999998E-4</c:v>
                </c:pt>
                <c:pt idx="243">
                  <c:v>3.06154E-4</c:v>
                </c:pt>
                <c:pt idx="244">
                  <c:v>2.8964799999999999E-4</c:v>
                </c:pt>
                <c:pt idx="245">
                  <c:v>2.5774700000000001E-4</c:v>
                </c:pt>
                <c:pt idx="246">
                  <c:v>2.3959E-4</c:v>
                </c:pt>
                <c:pt idx="247">
                  <c:v>2.0942899999999999E-4</c:v>
                </c:pt>
                <c:pt idx="248">
                  <c:v>2.6968899999999999E-4</c:v>
                </c:pt>
                <c:pt idx="249">
                  <c:v>3.3314899999999998E-4</c:v>
                </c:pt>
                <c:pt idx="250">
                  <c:v>1.3417699999999999E-3</c:v>
                </c:pt>
                <c:pt idx="251">
                  <c:v>1.2028500000000001E-3</c:v>
                </c:pt>
                <c:pt idx="252">
                  <c:v>9.0827400000000004E-4</c:v>
                </c:pt>
                <c:pt idx="253">
                  <c:v>9.7943599999999995E-5</c:v>
                </c:pt>
                <c:pt idx="254">
                  <c:v>6.0301699999999999E-5</c:v>
                </c:pt>
                <c:pt idx="255">
                  <c:v>3.5062899999999999E-5</c:v>
                </c:pt>
                <c:pt idx="256">
                  <c:v>1.41371E-4</c:v>
                </c:pt>
                <c:pt idx="257">
                  <c:v>2.43219E-4</c:v>
                </c:pt>
                <c:pt idx="258">
                  <c:v>6.24049E-4</c:v>
                </c:pt>
                <c:pt idx="259">
                  <c:v>2.9442599999999999E-2</c:v>
                </c:pt>
                <c:pt idx="260">
                  <c:v>6.9596699999999997E-2</c:v>
                </c:pt>
                <c:pt idx="261">
                  <c:v>5.36456E-3</c:v>
                </c:pt>
                <c:pt idx="262">
                  <c:v>5.6736699999999996E-3</c:v>
                </c:pt>
                <c:pt idx="263">
                  <c:v>5.6221400000000003E-3</c:v>
                </c:pt>
                <c:pt idx="264">
                  <c:v>5.3437299999999997E-3</c:v>
                </c:pt>
                <c:pt idx="265">
                  <c:v>5.69945E-3</c:v>
                </c:pt>
                <c:pt idx="266">
                  <c:v>8.8653099999999995E-3</c:v>
                </c:pt>
                <c:pt idx="267">
                  <c:v>6.7385400000000003E-3</c:v>
                </c:pt>
                <c:pt idx="268">
                  <c:v>1.9793200000000001E-3</c:v>
                </c:pt>
                <c:pt idx="269">
                  <c:v>1.08931E-3</c:v>
                </c:pt>
                <c:pt idx="270">
                  <c:v>5.6758299999999998E-4</c:v>
                </c:pt>
                <c:pt idx="271">
                  <c:v>4.6422299999999999E-4</c:v>
                </c:pt>
                <c:pt idx="272">
                  <c:v>3.1019199999999999E-4</c:v>
                </c:pt>
                <c:pt idx="273">
                  <c:v>3.8669300000000002E-4</c:v>
                </c:pt>
                <c:pt idx="274">
                  <c:v>2.5248700000000002E-4</c:v>
                </c:pt>
                <c:pt idx="275">
                  <c:v>2.8952699999999998E-4</c:v>
                </c:pt>
                <c:pt idx="276">
                  <c:v>1.9230199999999999E-4</c:v>
                </c:pt>
                <c:pt idx="277">
                  <c:v>9.8137099999999998E-4</c:v>
                </c:pt>
                <c:pt idx="278">
                  <c:v>4.5312999999999999E-4</c:v>
                </c:pt>
                <c:pt idx="279">
                  <c:v>8.1435100000000005E-4</c:v>
                </c:pt>
                <c:pt idx="280">
                  <c:v>7.8573E-4</c:v>
                </c:pt>
                <c:pt idx="281">
                  <c:v>2.97027E-4</c:v>
                </c:pt>
                <c:pt idx="282">
                  <c:v>1.5327299999999999E-4</c:v>
                </c:pt>
                <c:pt idx="283">
                  <c:v>8.07355E-5</c:v>
                </c:pt>
                <c:pt idx="284">
                  <c:v>4.1562599999999999E-4</c:v>
                </c:pt>
                <c:pt idx="285">
                  <c:v>6.7074099999999998E-4</c:v>
                </c:pt>
                <c:pt idx="286">
                  <c:v>9.3713200000000007E-3</c:v>
                </c:pt>
                <c:pt idx="287">
                  <c:v>2.9798100000000001E-2</c:v>
                </c:pt>
                <c:pt idx="288">
                  <c:v>0.200489</c:v>
                </c:pt>
                <c:pt idx="289">
                  <c:v>0.36640099999999998</c:v>
                </c:pt>
                <c:pt idx="290">
                  <c:v>3.2715499999999998E-3</c:v>
                </c:pt>
                <c:pt idx="291">
                  <c:v>4.7990899999999998E-3</c:v>
                </c:pt>
                <c:pt idx="292">
                  <c:v>5.6194000000000001E-3</c:v>
                </c:pt>
                <c:pt idx="293">
                  <c:v>5.70105E-3</c:v>
                </c:pt>
                <c:pt idx="294">
                  <c:v>6.4926000000000003E-3</c:v>
                </c:pt>
                <c:pt idx="295">
                  <c:v>1.5787499999999999E-2</c:v>
                </c:pt>
                <c:pt idx="296">
                  <c:v>1.8003700000000001E-2</c:v>
                </c:pt>
                <c:pt idx="297">
                  <c:v>4.9501700000000003E-3</c:v>
                </c:pt>
                <c:pt idx="298">
                  <c:v>2.3697200000000001E-3</c:v>
                </c:pt>
                <c:pt idx="299">
                  <c:v>1.9745000000000001E-3</c:v>
                </c:pt>
                <c:pt idx="300">
                  <c:v>5.3876300000000005E-4</c:v>
                </c:pt>
                <c:pt idx="301">
                  <c:v>3.9192799999999999E-4</c:v>
                </c:pt>
                <c:pt idx="302">
                  <c:v>3.7354800000000002E-4</c:v>
                </c:pt>
                <c:pt idx="303">
                  <c:v>3.3183300000000002E-4</c:v>
                </c:pt>
                <c:pt idx="304">
                  <c:v>3.4571599999999998E-4</c:v>
                </c:pt>
                <c:pt idx="305">
                  <c:v>9.8231800000000004E-5</c:v>
                </c:pt>
                <c:pt idx="306">
                  <c:v>5.9972000000000003E-3</c:v>
                </c:pt>
                <c:pt idx="307">
                  <c:v>9.6772999999999998E-3</c:v>
                </c:pt>
                <c:pt idx="308">
                  <c:v>1.7073700000000001E-2</c:v>
                </c:pt>
                <c:pt idx="309">
                  <c:v>9.0004600000000001E-3</c:v>
                </c:pt>
                <c:pt idx="310">
                  <c:v>4.21368E-3</c:v>
                </c:pt>
                <c:pt idx="311">
                  <c:v>1.54445E-2</c:v>
                </c:pt>
                <c:pt idx="312">
                  <c:v>1.42969E-2</c:v>
                </c:pt>
                <c:pt idx="313">
                  <c:v>2.6898600000000001E-3</c:v>
                </c:pt>
                <c:pt idx="314">
                  <c:v>5.2513999999999998E-3</c:v>
                </c:pt>
                <c:pt idx="315">
                  <c:v>4.5905799999999997E-2</c:v>
                </c:pt>
                <c:pt idx="316">
                  <c:v>0.15614800000000001</c:v>
                </c:pt>
                <c:pt idx="317">
                  <c:v>0.57864599999999999</c:v>
                </c:pt>
                <c:pt idx="318">
                  <c:v>0.75550499999999998</c:v>
                </c:pt>
                <c:pt idx="319">
                  <c:v>7.9451900000000004E-4</c:v>
                </c:pt>
                <c:pt idx="320">
                  <c:v>3.1593699999999999E-3</c:v>
                </c:pt>
                <c:pt idx="321">
                  <c:v>5.0862399999999997E-3</c:v>
                </c:pt>
                <c:pt idx="322">
                  <c:v>5.6838899999999996E-3</c:v>
                </c:pt>
                <c:pt idx="323">
                  <c:v>7.1841800000000001E-3</c:v>
                </c:pt>
                <c:pt idx="324">
                  <c:v>2.2745999999999999E-2</c:v>
                </c:pt>
                <c:pt idx="325">
                  <c:v>2.6610999999999999E-2</c:v>
                </c:pt>
                <c:pt idx="326">
                  <c:v>8.7391299999999995E-3</c:v>
                </c:pt>
                <c:pt idx="327">
                  <c:v>1.95149E-3</c:v>
                </c:pt>
                <c:pt idx="328">
                  <c:v>5.9391299999999995E-4</c:v>
                </c:pt>
                <c:pt idx="329">
                  <c:v>7.8808100000000005E-4</c:v>
                </c:pt>
                <c:pt idx="330">
                  <c:v>3.8576399999999997E-4</c:v>
                </c:pt>
                <c:pt idx="331">
                  <c:v>3.9496399999999998E-4</c:v>
                </c:pt>
                <c:pt idx="332">
                  <c:v>7.5182799999999996E-4</c:v>
                </c:pt>
                <c:pt idx="333">
                  <c:v>3.59241E-4</c:v>
                </c:pt>
                <c:pt idx="334">
                  <c:v>3.1932199999999998E-4</c:v>
                </c:pt>
                <c:pt idx="335">
                  <c:v>1.85553E-3</c:v>
                </c:pt>
                <c:pt idx="336">
                  <c:v>2.78941E-3</c:v>
                </c:pt>
                <c:pt idx="337">
                  <c:v>5.5471599999999998E-3</c:v>
                </c:pt>
                <c:pt idx="338">
                  <c:v>4.0441400000000002E-2</c:v>
                </c:pt>
                <c:pt idx="339">
                  <c:v>8.9343599999999995E-2</c:v>
                </c:pt>
                <c:pt idx="340">
                  <c:v>8.4776199999999996E-2</c:v>
                </c:pt>
                <c:pt idx="341">
                  <c:v>0.21856200000000001</c:v>
                </c:pt>
                <c:pt idx="342">
                  <c:v>0.28022399999999997</c:v>
                </c:pt>
                <c:pt idx="343">
                  <c:v>0.38037599999999999</c:v>
                </c:pt>
                <c:pt idx="344">
                  <c:v>0.61695</c:v>
                </c:pt>
                <c:pt idx="345">
                  <c:v>0.99203300000000005</c:v>
                </c:pt>
                <c:pt idx="346">
                  <c:v>1.7451399999999999</c:v>
                </c:pt>
                <c:pt idx="347">
                  <c:v>2.2357200000000002</c:v>
                </c:pt>
                <c:pt idx="348">
                  <c:v>3.2957599999999999E-4</c:v>
                </c:pt>
                <c:pt idx="349">
                  <c:v>8.3797299999999999E-4</c:v>
                </c:pt>
                <c:pt idx="350">
                  <c:v>3.5659799999999998E-3</c:v>
                </c:pt>
                <c:pt idx="351">
                  <c:v>5.1603100000000004E-3</c:v>
                </c:pt>
                <c:pt idx="352">
                  <c:v>1.27557E-2</c:v>
                </c:pt>
                <c:pt idx="353">
                  <c:v>3.6923999999999998E-2</c:v>
                </c:pt>
                <c:pt idx="354">
                  <c:v>3.6991200000000002E-2</c:v>
                </c:pt>
                <c:pt idx="355">
                  <c:v>1.9890999999999999E-2</c:v>
                </c:pt>
                <c:pt idx="356">
                  <c:v>8.9839399999999993E-3</c:v>
                </c:pt>
                <c:pt idx="357">
                  <c:v>6.3096699999999999E-3</c:v>
                </c:pt>
                <c:pt idx="358">
                  <c:v>1.5674300000000001E-3</c:v>
                </c:pt>
                <c:pt idx="359">
                  <c:v>1.90055E-3</c:v>
                </c:pt>
                <c:pt idx="360">
                  <c:v>4.6843800000000001E-3</c:v>
                </c:pt>
                <c:pt idx="361">
                  <c:v>2.3839099999999999E-3</c:v>
                </c:pt>
                <c:pt idx="362">
                  <c:v>6.0846600000000004E-3</c:v>
                </c:pt>
                <c:pt idx="363">
                  <c:v>2.4295899999999999E-2</c:v>
                </c:pt>
                <c:pt idx="364">
                  <c:v>6.2849199999999994E-2</c:v>
                </c:pt>
                <c:pt idx="365">
                  <c:v>0.108418</c:v>
                </c:pt>
                <c:pt idx="366">
                  <c:v>0.666462</c:v>
                </c:pt>
                <c:pt idx="367">
                  <c:v>2.6371000000000002</c:v>
                </c:pt>
                <c:pt idx="368">
                  <c:v>3.7475900000000002</c:v>
                </c:pt>
                <c:pt idx="369">
                  <c:v>4.4347200000000004</c:v>
                </c:pt>
                <c:pt idx="370">
                  <c:v>4.2471199999999998</c:v>
                </c:pt>
                <c:pt idx="371">
                  <c:v>4.1498600000000003</c:v>
                </c:pt>
                <c:pt idx="372">
                  <c:v>3.9021499999999998</c:v>
                </c:pt>
                <c:pt idx="373">
                  <c:v>4.8548</c:v>
                </c:pt>
                <c:pt idx="374">
                  <c:v>4.8020500000000004</c:v>
                </c:pt>
                <c:pt idx="375">
                  <c:v>4.5292899999999996</c:v>
                </c:pt>
                <c:pt idx="376">
                  <c:v>4.2320799999999998</c:v>
                </c:pt>
                <c:pt idx="377">
                  <c:v>5.3397199999999996E-4</c:v>
                </c:pt>
                <c:pt idx="378">
                  <c:v>1.31252E-3</c:v>
                </c:pt>
                <c:pt idx="379">
                  <c:v>3.0668900000000001E-3</c:v>
                </c:pt>
                <c:pt idx="380">
                  <c:v>4.8589699999999998E-3</c:v>
                </c:pt>
                <c:pt idx="381">
                  <c:v>1.19861E-2</c:v>
                </c:pt>
                <c:pt idx="382">
                  <c:v>4.1047199999999999E-2</c:v>
                </c:pt>
                <c:pt idx="383">
                  <c:v>4.0018199999999997E-2</c:v>
                </c:pt>
                <c:pt idx="384">
                  <c:v>2.6210399999999998E-2</c:v>
                </c:pt>
                <c:pt idx="385">
                  <c:v>9.2617700000000008E-3</c:v>
                </c:pt>
                <c:pt idx="386">
                  <c:v>6.7205700000000004E-3</c:v>
                </c:pt>
                <c:pt idx="387">
                  <c:v>5.8312599999999996E-3</c:v>
                </c:pt>
                <c:pt idx="388">
                  <c:v>7.5058499999999997E-3</c:v>
                </c:pt>
                <c:pt idx="389">
                  <c:v>5.5989200000000003E-3</c:v>
                </c:pt>
                <c:pt idx="390">
                  <c:v>1.44104E-2</c:v>
                </c:pt>
                <c:pt idx="391">
                  <c:v>1.3892399999999999E-2</c:v>
                </c:pt>
                <c:pt idx="392">
                  <c:v>8.7460200000000002E-2</c:v>
                </c:pt>
                <c:pt idx="393">
                  <c:v>0.373417</c:v>
                </c:pt>
                <c:pt idx="394">
                  <c:v>1.00763</c:v>
                </c:pt>
                <c:pt idx="395">
                  <c:v>4.5288599999999999</c:v>
                </c:pt>
                <c:pt idx="396">
                  <c:v>7.1871499999999999</c:v>
                </c:pt>
                <c:pt idx="397">
                  <c:v>7.8794500000000003</c:v>
                </c:pt>
                <c:pt idx="398">
                  <c:v>8.2509099999999993</c:v>
                </c:pt>
                <c:pt idx="399">
                  <c:v>7.0605200000000004</c:v>
                </c:pt>
                <c:pt idx="400">
                  <c:v>6.2967199999999997</c:v>
                </c:pt>
                <c:pt idx="401">
                  <c:v>6.1600999999999999</c:v>
                </c:pt>
                <c:pt idx="402">
                  <c:v>6.0259</c:v>
                </c:pt>
                <c:pt idx="403">
                  <c:v>5.5627399999999998</c:v>
                </c:pt>
                <c:pt idx="404">
                  <c:v>4.6721000000000004</c:v>
                </c:pt>
                <c:pt idx="405">
                  <c:v>4.2763999999999998</c:v>
                </c:pt>
                <c:pt idx="406">
                  <c:v>3.0353799999999998E-3</c:v>
                </c:pt>
                <c:pt idx="407">
                  <c:v>2.0863000000000001E-3</c:v>
                </c:pt>
                <c:pt idx="408">
                  <c:v>4.8609200000000003E-3</c:v>
                </c:pt>
                <c:pt idx="409">
                  <c:v>5.9829999999999996E-3</c:v>
                </c:pt>
                <c:pt idx="410">
                  <c:v>1.2775399999999999E-2</c:v>
                </c:pt>
                <c:pt idx="411">
                  <c:v>4.2839500000000003E-2</c:v>
                </c:pt>
                <c:pt idx="412">
                  <c:v>4.07309E-2</c:v>
                </c:pt>
                <c:pt idx="413">
                  <c:v>3.4086199999999997E-2</c:v>
                </c:pt>
                <c:pt idx="414">
                  <c:v>2.33026E-2</c:v>
                </c:pt>
                <c:pt idx="415">
                  <c:v>1.46161E-2</c:v>
                </c:pt>
                <c:pt idx="416">
                  <c:v>5.1357299999999998E-3</c:v>
                </c:pt>
                <c:pt idx="417">
                  <c:v>9.0814199999999998E-3</c:v>
                </c:pt>
                <c:pt idx="418">
                  <c:v>7.13336E-3</c:v>
                </c:pt>
                <c:pt idx="419">
                  <c:v>0.106674</c:v>
                </c:pt>
                <c:pt idx="420">
                  <c:v>0.60083200000000003</c:v>
                </c:pt>
                <c:pt idx="421">
                  <c:v>12.745900000000001</c:v>
                </c:pt>
                <c:pt idx="422">
                  <c:v>10.354200000000001</c:v>
                </c:pt>
                <c:pt idx="423">
                  <c:v>9.3756500000000003</c:v>
                </c:pt>
                <c:pt idx="424">
                  <c:v>14.1751</c:v>
                </c:pt>
                <c:pt idx="425">
                  <c:v>13.0237</c:v>
                </c:pt>
                <c:pt idx="426">
                  <c:v>11.6632</c:v>
                </c:pt>
                <c:pt idx="427">
                  <c:v>9.5462000000000007</c:v>
                </c:pt>
                <c:pt idx="428">
                  <c:v>9.0524900000000006</c:v>
                </c:pt>
                <c:pt idx="429">
                  <c:v>8.5490300000000001</c:v>
                </c:pt>
                <c:pt idx="430">
                  <c:v>7.3630199999999997</c:v>
                </c:pt>
                <c:pt idx="431">
                  <c:v>5.8959000000000001</c:v>
                </c:pt>
                <c:pt idx="432">
                  <c:v>5.4748200000000002</c:v>
                </c:pt>
                <c:pt idx="433">
                  <c:v>4.8340800000000002</c:v>
                </c:pt>
                <c:pt idx="434">
                  <c:v>4.5176999999999996</c:v>
                </c:pt>
                <c:pt idx="435">
                  <c:v>5.7054699999999998E-3</c:v>
                </c:pt>
                <c:pt idx="436">
                  <c:v>4.3991000000000004E-3</c:v>
                </c:pt>
                <c:pt idx="437">
                  <c:v>6.92816E-3</c:v>
                </c:pt>
                <c:pt idx="438">
                  <c:v>9.8422700000000002E-3</c:v>
                </c:pt>
                <c:pt idx="439">
                  <c:v>1.72923E-2</c:v>
                </c:pt>
                <c:pt idx="440">
                  <c:v>3.9881399999999997E-2</c:v>
                </c:pt>
                <c:pt idx="441">
                  <c:v>3.9801299999999998E-2</c:v>
                </c:pt>
                <c:pt idx="442">
                  <c:v>3.8725700000000002E-2</c:v>
                </c:pt>
                <c:pt idx="443">
                  <c:v>2.7536999999999999E-2</c:v>
                </c:pt>
                <c:pt idx="444">
                  <c:v>2.1160100000000001E-2</c:v>
                </c:pt>
                <c:pt idx="445">
                  <c:v>8.4125699999999994E-3</c:v>
                </c:pt>
                <c:pt idx="446">
                  <c:v>6.6326099999999997E-3</c:v>
                </c:pt>
                <c:pt idx="447">
                  <c:v>1.67397E-2</c:v>
                </c:pt>
                <c:pt idx="448">
                  <c:v>0.27797699999999997</c:v>
                </c:pt>
                <c:pt idx="449">
                  <c:v>1.2494400000000001</c:v>
                </c:pt>
                <c:pt idx="450">
                  <c:v>30.3002</c:v>
                </c:pt>
                <c:pt idx="451">
                  <c:v>31.7745</c:v>
                </c:pt>
                <c:pt idx="452">
                  <c:v>24.4695</c:v>
                </c:pt>
                <c:pt idx="453">
                  <c:v>15.3445</c:v>
                </c:pt>
                <c:pt idx="454">
                  <c:v>16.130800000000001</c:v>
                </c:pt>
                <c:pt idx="455">
                  <c:v>16.063700000000001</c:v>
                </c:pt>
                <c:pt idx="456">
                  <c:v>13.6646</c:v>
                </c:pt>
                <c:pt idx="457">
                  <c:v>10.955299999999999</c:v>
                </c:pt>
                <c:pt idx="458">
                  <c:v>9.54664</c:v>
                </c:pt>
                <c:pt idx="459">
                  <c:v>7.9722099999999996</c:v>
                </c:pt>
                <c:pt idx="460">
                  <c:v>7.0053700000000001</c:v>
                </c:pt>
                <c:pt idx="461">
                  <c:v>6.5586099999999998</c:v>
                </c:pt>
                <c:pt idx="462">
                  <c:v>5.7992699999999999</c:v>
                </c:pt>
                <c:pt idx="463">
                  <c:v>5.46326</c:v>
                </c:pt>
                <c:pt idx="464">
                  <c:v>1.3090600000000001E-2</c:v>
                </c:pt>
                <c:pt idx="465">
                  <c:v>1.25494E-2</c:v>
                </c:pt>
                <c:pt idx="466">
                  <c:v>1.1866399999999999E-2</c:v>
                </c:pt>
                <c:pt idx="467">
                  <c:v>1.20345E-2</c:v>
                </c:pt>
                <c:pt idx="468">
                  <c:v>2.22756E-2</c:v>
                </c:pt>
                <c:pt idx="469">
                  <c:v>3.6099600000000003E-2</c:v>
                </c:pt>
                <c:pt idx="470">
                  <c:v>3.9502799999999998E-2</c:v>
                </c:pt>
                <c:pt idx="471">
                  <c:v>4.4343199999999999E-2</c:v>
                </c:pt>
                <c:pt idx="472">
                  <c:v>3.5185000000000001E-2</c:v>
                </c:pt>
                <c:pt idx="473">
                  <c:v>2.7760199999999999E-2</c:v>
                </c:pt>
                <c:pt idx="474">
                  <c:v>1.23464E-2</c:v>
                </c:pt>
                <c:pt idx="475">
                  <c:v>9.04031E-2</c:v>
                </c:pt>
                <c:pt idx="476">
                  <c:v>0.23780999999999999</c:v>
                </c:pt>
                <c:pt idx="477">
                  <c:v>2.7480600000000002</c:v>
                </c:pt>
                <c:pt idx="478">
                  <c:v>5.4921899999999999</c:v>
                </c:pt>
                <c:pt idx="479">
                  <c:v>26.9467</c:v>
                </c:pt>
                <c:pt idx="480">
                  <c:v>26.465900000000001</c:v>
                </c:pt>
                <c:pt idx="481">
                  <c:v>23.856200000000001</c:v>
                </c:pt>
                <c:pt idx="482">
                  <c:v>19.9099</c:v>
                </c:pt>
                <c:pt idx="483">
                  <c:v>19.6479</c:v>
                </c:pt>
                <c:pt idx="484">
                  <c:v>19.848600000000001</c:v>
                </c:pt>
                <c:pt idx="485">
                  <c:v>17.1478</c:v>
                </c:pt>
                <c:pt idx="486">
                  <c:v>13.2972</c:v>
                </c:pt>
                <c:pt idx="487">
                  <c:v>12.4541</c:v>
                </c:pt>
                <c:pt idx="488">
                  <c:v>10.882999999999999</c:v>
                </c:pt>
                <c:pt idx="489">
                  <c:v>9.2507900000000003</c:v>
                </c:pt>
                <c:pt idx="490">
                  <c:v>8.4975000000000005</c:v>
                </c:pt>
                <c:pt idx="491">
                  <c:v>7.24458</c:v>
                </c:pt>
                <c:pt idx="492">
                  <c:v>6.88924</c:v>
                </c:pt>
                <c:pt idx="493">
                  <c:v>1.8056900000000001E-2</c:v>
                </c:pt>
                <c:pt idx="494">
                  <c:v>1.8336000000000002E-2</c:v>
                </c:pt>
                <c:pt idx="495">
                  <c:v>1.8861200000000002E-2</c:v>
                </c:pt>
                <c:pt idx="496">
                  <c:v>1.7638899999999999E-2</c:v>
                </c:pt>
                <c:pt idx="497">
                  <c:v>2.1718999999999999E-2</c:v>
                </c:pt>
                <c:pt idx="498">
                  <c:v>3.5659299999999998E-2</c:v>
                </c:pt>
                <c:pt idx="499">
                  <c:v>4.0358100000000001E-2</c:v>
                </c:pt>
                <c:pt idx="500">
                  <c:v>4.6249699999999998E-2</c:v>
                </c:pt>
                <c:pt idx="501">
                  <c:v>3.8164200000000002E-2</c:v>
                </c:pt>
                <c:pt idx="502">
                  <c:v>3.0884200000000001E-2</c:v>
                </c:pt>
                <c:pt idx="503">
                  <c:v>1.4869800000000001E-2</c:v>
                </c:pt>
                <c:pt idx="504">
                  <c:v>0.37262299999999998</c:v>
                </c:pt>
                <c:pt idx="505">
                  <c:v>0.82657400000000003</c:v>
                </c:pt>
                <c:pt idx="506">
                  <c:v>4.0177699999999996</c:v>
                </c:pt>
                <c:pt idx="507">
                  <c:v>7.2892599999999996</c:v>
                </c:pt>
                <c:pt idx="508">
                  <c:v>21.498000000000001</c:v>
                </c:pt>
                <c:pt idx="509">
                  <c:v>26.6023</c:v>
                </c:pt>
                <c:pt idx="510">
                  <c:v>24.131399999999999</c:v>
                </c:pt>
                <c:pt idx="511">
                  <c:v>17.453700000000001</c:v>
                </c:pt>
                <c:pt idx="512">
                  <c:v>19.514500000000002</c:v>
                </c:pt>
                <c:pt idx="513">
                  <c:v>20.2471</c:v>
                </c:pt>
                <c:pt idx="514">
                  <c:v>18.149799999999999</c:v>
                </c:pt>
                <c:pt idx="515">
                  <c:v>15.225199999999999</c:v>
                </c:pt>
                <c:pt idx="516">
                  <c:v>14.838699999999999</c:v>
                </c:pt>
                <c:pt idx="517">
                  <c:v>13.019299999999999</c:v>
                </c:pt>
                <c:pt idx="518">
                  <c:v>10.8941</c:v>
                </c:pt>
                <c:pt idx="519">
                  <c:v>9.9040700000000008</c:v>
                </c:pt>
                <c:pt idx="520">
                  <c:v>8.1906700000000008</c:v>
                </c:pt>
                <c:pt idx="521">
                  <c:v>7.46767</c:v>
                </c:pt>
                <c:pt idx="522">
                  <c:v>2.76665E-2</c:v>
                </c:pt>
                <c:pt idx="523">
                  <c:v>2.7367900000000001E-2</c:v>
                </c:pt>
                <c:pt idx="524">
                  <c:v>2.9025599999999999E-2</c:v>
                </c:pt>
                <c:pt idx="525">
                  <c:v>2.9680000000000002E-2</c:v>
                </c:pt>
                <c:pt idx="526">
                  <c:v>3.0620700000000001E-2</c:v>
                </c:pt>
                <c:pt idx="527">
                  <c:v>3.4840299999999998E-2</c:v>
                </c:pt>
                <c:pt idx="528">
                  <c:v>4.3542499999999998E-2</c:v>
                </c:pt>
                <c:pt idx="529">
                  <c:v>4.7843400000000001E-2</c:v>
                </c:pt>
                <c:pt idx="530">
                  <c:v>3.9035100000000003E-2</c:v>
                </c:pt>
                <c:pt idx="531">
                  <c:v>3.1147500000000002E-2</c:v>
                </c:pt>
                <c:pt idx="532">
                  <c:v>0.26391700000000001</c:v>
                </c:pt>
                <c:pt idx="533">
                  <c:v>0.62394300000000003</c:v>
                </c:pt>
                <c:pt idx="534">
                  <c:v>1.29409</c:v>
                </c:pt>
                <c:pt idx="535">
                  <c:v>3.8480799999999999</c:v>
                </c:pt>
                <c:pt idx="536">
                  <c:v>6.9472800000000001</c:v>
                </c:pt>
                <c:pt idx="537">
                  <c:v>14.4565</c:v>
                </c:pt>
                <c:pt idx="538">
                  <c:v>18.2791</c:v>
                </c:pt>
                <c:pt idx="539">
                  <c:v>18.7743</c:v>
                </c:pt>
                <c:pt idx="540">
                  <c:v>15.976000000000001</c:v>
                </c:pt>
                <c:pt idx="541">
                  <c:v>14.992900000000001</c:v>
                </c:pt>
                <c:pt idx="542">
                  <c:v>16.100200000000001</c:v>
                </c:pt>
                <c:pt idx="543">
                  <c:v>15.9138</c:v>
                </c:pt>
                <c:pt idx="544">
                  <c:v>14.2857</c:v>
                </c:pt>
                <c:pt idx="545">
                  <c:v>14.4946</c:v>
                </c:pt>
                <c:pt idx="546">
                  <c:v>13.952199999999999</c:v>
                </c:pt>
                <c:pt idx="547">
                  <c:v>12.486800000000001</c:v>
                </c:pt>
                <c:pt idx="548">
                  <c:v>11.5871</c:v>
                </c:pt>
                <c:pt idx="549">
                  <c:v>9.7320200000000003</c:v>
                </c:pt>
                <c:pt idx="550">
                  <c:v>8.9324999999999992</c:v>
                </c:pt>
                <c:pt idx="551">
                  <c:v>2.8965000000000001E-2</c:v>
                </c:pt>
                <c:pt idx="552">
                  <c:v>3.0456899999999999E-2</c:v>
                </c:pt>
                <c:pt idx="553">
                  <c:v>3.2928399999999997E-2</c:v>
                </c:pt>
                <c:pt idx="554">
                  <c:v>3.4808499999999999E-2</c:v>
                </c:pt>
                <c:pt idx="555">
                  <c:v>4.1633900000000001E-2</c:v>
                </c:pt>
                <c:pt idx="556">
                  <c:v>4.0311300000000001E-2</c:v>
                </c:pt>
                <c:pt idx="557">
                  <c:v>3.7244399999999997E-2</c:v>
                </c:pt>
                <c:pt idx="558">
                  <c:v>4.5902900000000003E-2</c:v>
                </c:pt>
                <c:pt idx="559">
                  <c:v>3.7095499999999997E-2</c:v>
                </c:pt>
                <c:pt idx="560">
                  <c:v>8.24791E-2</c:v>
                </c:pt>
                <c:pt idx="561">
                  <c:v>0.40035599999999999</c:v>
                </c:pt>
                <c:pt idx="562">
                  <c:v>0.70235599999999998</c:v>
                </c:pt>
                <c:pt idx="563">
                  <c:v>1.2640400000000001</c:v>
                </c:pt>
                <c:pt idx="564">
                  <c:v>3.7738299999999998</c:v>
                </c:pt>
                <c:pt idx="565">
                  <c:v>7.3047399999999998</c:v>
                </c:pt>
                <c:pt idx="566">
                  <c:v>12.311500000000001</c:v>
                </c:pt>
                <c:pt idx="567">
                  <c:v>15.8764</c:v>
                </c:pt>
                <c:pt idx="568">
                  <c:v>15.677199999999999</c:v>
                </c:pt>
                <c:pt idx="569">
                  <c:v>15.709300000000001</c:v>
                </c:pt>
                <c:pt idx="570">
                  <c:v>12.411099999999999</c:v>
                </c:pt>
                <c:pt idx="571">
                  <c:v>12.277699999999999</c:v>
                </c:pt>
                <c:pt idx="572">
                  <c:v>13.689399999999999</c:v>
                </c:pt>
                <c:pt idx="573">
                  <c:v>12.8835</c:v>
                </c:pt>
                <c:pt idx="574">
                  <c:v>13.050800000000001</c:v>
                </c:pt>
                <c:pt idx="575">
                  <c:v>13.476699999999999</c:v>
                </c:pt>
                <c:pt idx="576">
                  <c:v>12.4955</c:v>
                </c:pt>
                <c:pt idx="577">
                  <c:v>11.7364</c:v>
                </c:pt>
                <c:pt idx="578">
                  <c:v>10.145200000000001</c:v>
                </c:pt>
                <c:pt idx="579">
                  <c:v>9.4011899999999997</c:v>
                </c:pt>
                <c:pt idx="580">
                  <c:v>2.92882E-2</c:v>
                </c:pt>
                <c:pt idx="581">
                  <c:v>3.3063000000000002E-2</c:v>
                </c:pt>
                <c:pt idx="582">
                  <c:v>3.6171000000000002E-2</c:v>
                </c:pt>
                <c:pt idx="583">
                  <c:v>3.8683599999999999E-2</c:v>
                </c:pt>
                <c:pt idx="584">
                  <c:v>4.7640399999999999E-2</c:v>
                </c:pt>
                <c:pt idx="585">
                  <c:v>5.1794800000000002E-2</c:v>
                </c:pt>
                <c:pt idx="586">
                  <c:v>3.7873299999999999E-2</c:v>
                </c:pt>
                <c:pt idx="587">
                  <c:v>4.1461100000000001E-2</c:v>
                </c:pt>
                <c:pt idx="588">
                  <c:v>3.3896299999999997E-2</c:v>
                </c:pt>
                <c:pt idx="589">
                  <c:v>0.165357</c:v>
                </c:pt>
                <c:pt idx="590">
                  <c:v>0.39068000000000003</c:v>
                </c:pt>
                <c:pt idx="591">
                  <c:v>0.72561699999999996</c:v>
                </c:pt>
                <c:pt idx="592">
                  <c:v>1.20801</c:v>
                </c:pt>
                <c:pt idx="593">
                  <c:v>4.4616100000000003</c:v>
                </c:pt>
                <c:pt idx="594">
                  <c:v>7.4238200000000001</c:v>
                </c:pt>
                <c:pt idx="595">
                  <c:v>11.186400000000001</c:v>
                </c:pt>
                <c:pt idx="596">
                  <c:v>13.728899999999999</c:v>
                </c:pt>
                <c:pt idx="597">
                  <c:v>13.6045</c:v>
                </c:pt>
                <c:pt idx="598">
                  <c:v>13.214399999999999</c:v>
                </c:pt>
                <c:pt idx="599">
                  <c:v>12.0357</c:v>
                </c:pt>
                <c:pt idx="600">
                  <c:v>10.792999999999999</c:v>
                </c:pt>
                <c:pt idx="601">
                  <c:v>11.3627</c:v>
                </c:pt>
                <c:pt idx="602">
                  <c:v>12.239699999999999</c:v>
                </c:pt>
                <c:pt idx="603">
                  <c:v>12.0801</c:v>
                </c:pt>
                <c:pt idx="604">
                  <c:v>12.1014</c:v>
                </c:pt>
                <c:pt idx="605">
                  <c:v>12.0138</c:v>
                </c:pt>
                <c:pt idx="606">
                  <c:v>11.5098</c:v>
                </c:pt>
                <c:pt idx="607">
                  <c:v>10.282500000000001</c:v>
                </c:pt>
                <c:pt idx="608">
                  <c:v>9.6626600000000007</c:v>
                </c:pt>
                <c:pt idx="609">
                  <c:v>2.7326699999999999E-2</c:v>
                </c:pt>
                <c:pt idx="610">
                  <c:v>3.5358899999999999E-2</c:v>
                </c:pt>
                <c:pt idx="611">
                  <c:v>4.5565300000000003E-2</c:v>
                </c:pt>
                <c:pt idx="612">
                  <c:v>5.02535E-2</c:v>
                </c:pt>
                <c:pt idx="613">
                  <c:v>6.1615799999999998E-2</c:v>
                </c:pt>
                <c:pt idx="614">
                  <c:v>6.9175899999999999E-2</c:v>
                </c:pt>
                <c:pt idx="615">
                  <c:v>5.9447899999999998E-2</c:v>
                </c:pt>
                <c:pt idx="616">
                  <c:v>3.3799799999999998E-2</c:v>
                </c:pt>
                <c:pt idx="617">
                  <c:v>0.163079</c:v>
                </c:pt>
                <c:pt idx="618">
                  <c:v>0.22250700000000001</c:v>
                </c:pt>
                <c:pt idx="619">
                  <c:v>0.35735600000000001</c:v>
                </c:pt>
                <c:pt idx="620">
                  <c:v>0.92637999999999998</c:v>
                </c:pt>
                <c:pt idx="621">
                  <c:v>1.9909699999999999</c:v>
                </c:pt>
                <c:pt idx="622">
                  <c:v>5.5303800000000001</c:v>
                </c:pt>
                <c:pt idx="623">
                  <c:v>7.3471900000000003</c:v>
                </c:pt>
                <c:pt idx="624">
                  <c:v>10.018000000000001</c:v>
                </c:pt>
                <c:pt idx="625">
                  <c:v>10.0762</c:v>
                </c:pt>
                <c:pt idx="626">
                  <c:v>9.1906700000000008</c:v>
                </c:pt>
                <c:pt idx="627">
                  <c:v>8.6041699999999999</c:v>
                </c:pt>
                <c:pt idx="628">
                  <c:v>8.8984299999999994</c:v>
                </c:pt>
                <c:pt idx="629">
                  <c:v>8.5373300000000008</c:v>
                </c:pt>
                <c:pt idx="630">
                  <c:v>7.4374200000000004</c:v>
                </c:pt>
                <c:pt idx="631">
                  <c:v>7.8153800000000002</c:v>
                </c:pt>
                <c:pt idx="632">
                  <c:v>8.3984100000000002</c:v>
                </c:pt>
                <c:pt idx="633">
                  <c:v>8.6826299999999996</c:v>
                </c:pt>
                <c:pt idx="634">
                  <c:v>9.5056600000000007</c:v>
                </c:pt>
                <c:pt idx="635">
                  <c:v>9.5917300000000001</c:v>
                </c:pt>
                <c:pt idx="636">
                  <c:v>9.0069800000000004</c:v>
                </c:pt>
                <c:pt idx="637">
                  <c:v>8.6294400000000007</c:v>
                </c:pt>
                <c:pt idx="638">
                  <c:v>2.4936799999999999E-2</c:v>
                </c:pt>
                <c:pt idx="639">
                  <c:v>3.3896099999999998E-2</c:v>
                </c:pt>
                <c:pt idx="640">
                  <c:v>4.68101E-2</c:v>
                </c:pt>
                <c:pt idx="641">
                  <c:v>5.2675E-2</c:v>
                </c:pt>
                <c:pt idx="642">
                  <c:v>6.5741800000000003E-2</c:v>
                </c:pt>
                <c:pt idx="643">
                  <c:v>8.2642400000000005E-2</c:v>
                </c:pt>
                <c:pt idx="644">
                  <c:v>7.4655200000000005E-2</c:v>
                </c:pt>
                <c:pt idx="645">
                  <c:v>6.6524799999999995E-2</c:v>
                </c:pt>
                <c:pt idx="646">
                  <c:v>0.19087000000000001</c:v>
                </c:pt>
                <c:pt idx="647">
                  <c:v>0.231798</c:v>
                </c:pt>
                <c:pt idx="648">
                  <c:v>0.37930000000000003</c:v>
                </c:pt>
                <c:pt idx="649">
                  <c:v>1.4954099999999999</c:v>
                </c:pt>
                <c:pt idx="650">
                  <c:v>2.65333</c:v>
                </c:pt>
                <c:pt idx="651">
                  <c:v>5.7548700000000004</c:v>
                </c:pt>
                <c:pt idx="652">
                  <c:v>7.1546099999999999</c:v>
                </c:pt>
                <c:pt idx="653">
                  <c:v>9.4508500000000009</c:v>
                </c:pt>
                <c:pt idx="654">
                  <c:v>9.5937900000000003</c:v>
                </c:pt>
                <c:pt idx="655">
                  <c:v>9.1199100000000008</c:v>
                </c:pt>
                <c:pt idx="656">
                  <c:v>7.4230499999999999</c:v>
                </c:pt>
                <c:pt idx="657">
                  <c:v>7.2523999999999997</c:v>
                </c:pt>
                <c:pt idx="658">
                  <c:v>6.9630599999999996</c:v>
                </c:pt>
                <c:pt idx="659">
                  <c:v>6.5997199999999996</c:v>
                </c:pt>
                <c:pt idx="660">
                  <c:v>5.7498699999999996</c:v>
                </c:pt>
                <c:pt idx="661">
                  <c:v>6.7151100000000001</c:v>
                </c:pt>
                <c:pt idx="662">
                  <c:v>7.0560400000000003</c:v>
                </c:pt>
                <c:pt idx="663">
                  <c:v>7.7202400000000004</c:v>
                </c:pt>
                <c:pt idx="664">
                  <c:v>8.0422399999999996</c:v>
                </c:pt>
                <c:pt idx="665">
                  <c:v>7.8987499999999997</c:v>
                </c:pt>
                <c:pt idx="666">
                  <c:v>7.6635999999999997</c:v>
                </c:pt>
                <c:pt idx="667">
                  <c:v>2.0354799999999999E-2</c:v>
                </c:pt>
                <c:pt idx="668">
                  <c:v>2.92059E-2</c:v>
                </c:pt>
                <c:pt idx="669">
                  <c:v>4.14864E-2</c:v>
                </c:pt>
                <c:pt idx="670">
                  <c:v>4.9406199999999997E-2</c:v>
                </c:pt>
                <c:pt idx="671">
                  <c:v>6.5943699999999994E-2</c:v>
                </c:pt>
                <c:pt idx="672">
                  <c:v>0.109511</c:v>
                </c:pt>
                <c:pt idx="673">
                  <c:v>0.106112</c:v>
                </c:pt>
                <c:pt idx="674">
                  <c:v>8.9303599999999997E-2</c:v>
                </c:pt>
                <c:pt idx="675">
                  <c:v>0.13098299999999999</c:v>
                </c:pt>
                <c:pt idx="676">
                  <c:v>0.16975599999999999</c:v>
                </c:pt>
                <c:pt idx="677">
                  <c:v>0.70180299999999995</c:v>
                </c:pt>
                <c:pt idx="678">
                  <c:v>2.39907</c:v>
                </c:pt>
                <c:pt idx="679">
                  <c:v>3.6192799999999998</c:v>
                </c:pt>
                <c:pt idx="680">
                  <c:v>5.4489299999999998</c:v>
                </c:pt>
                <c:pt idx="681">
                  <c:v>6.1103699999999996</c:v>
                </c:pt>
                <c:pt idx="682">
                  <c:v>7.3699899999999996</c:v>
                </c:pt>
                <c:pt idx="683">
                  <c:v>7.6831100000000001</c:v>
                </c:pt>
                <c:pt idx="684">
                  <c:v>7.6418699999999999</c:v>
                </c:pt>
                <c:pt idx="685">
                  <c:v>6.2954299999999996</c:v>
                </c:pt>
                <c:pt idx="686">
                  <c:v>4.8522699999999999</c:v>
                </c:pt>
                <c:pt idx="687">
                  <c:v>4.76708</c:v>
                </c:pt>
                <c:pt idx="688">
                  <c:v>5.1959600000000004</c:v>
                </c:pt>
                <c:pt idx="689">
                  <c:v>4.6275599999999999</c:v>
                </c:pt>
                <c:pt idx="690">
                  <c:v>4.3246799999999999</c:v>
                </c:pt>
                <c:pt idx="691">
                  <c:v>4.4877399999999996</c:v>
                </c:pt>
                <c:pt idx="692">
                  <c:v>5.0126999999999997</c:v>
                </c:pt>
                <c:pt idx="693">
                  <c:v>5.3538500000000004</c:v>
                </c:pt>
                <c:pt idx="694">
                  <c:v>5.8181500000000002</c:v>
                </c:pt>
                <c:pt idx="695">
                  <c:v>5.7325600000000003</c:v>
                </c:pt>
                <c:pt idx="696">
                  <c:v>1.3951399999999999E-2</c:v>
                </c:pt>
                <c:pt idx="697">
                  <c:v>2.69965E-2</c:v>
                </c:pt>
                <c:pt idx="698">
                  <c:v>4.4131700000000003E-2</c:v>
                </c:pt>
                <c:pt idx="699">
                  <c:v>5.2863899999999998E-2</c:v>
                </c:pt>
                <c:pt idx="700">
                  <c:v>8.4660799999999994E-2</c:v>
                </c:pt>
                <c:pt idx="701">
                  <c:v>0.12892200000000001</c:v>
                </c:pt>
                <c:pt idx="702">
                  <c:v>0.11981600000000001</c:v>
                </c:pt>
                <c:pt idx="703">
                  <c:v>9.4656900000000002E-2</c:v>
                </c:pt>
                <c:pt idx="704">
                  <c:v>0.122256</c:v>
                </c:pt>
                <c:pt idx="705">
                  <c:v>0.18436</c:v>
                </c:pt>
                <c:pt idx="706">
                  <c:v>0.90535900000000002</c:v>
                </c:pt>
                <c:pt idx="707">
                  <c:v>2.6106600000000002</c:v>
                </c:pt>
                <c:pt idx="708">
                  <c:v>3.6183999999999998</c:v>
                </c:pt>
                <c:pt idx="709">
                  <c:v>4.9363999999999999</c:v>
                </c:pt>
                <c:pt idx="710">
                  <c:v>5.3138500000000004</c:v>
                </c:pt>
                <c:pt idx="711">
                  <c:v>6.2889699999999999</c:v>
                </c:pt>
                <c:pt idx="712">
                  <c:v>6.9219999999999997</c:v>
                </c:pt>
                <c:pt idx="713">
                  <c:v>6.9294399999999996</c:v>
                </c:pt>
                <c:pt idx="714">
                  <c:v>5.9243899999999998</c:v>
                </c:pt>
                <c:pt idx="715">
                  <c:v>4.6334</c:v>
                </c:pt>
                <c:pt idx="716">
                  <c:v>4.0939100000000002</c:v>
                </c:pt>
                <c:pt idx="717">
                  <c:v>4.2272699999999999</c:v>
                </c:pt>
                <c:pt idx="718">
                  <c:v>4.0681399999999996</c:v>
                </c:pt>
                <c:pt idx="719">
                  <c:v>3.8692700000000002</c:v>
                </c:pt>
                <c:pt idx="720">
                  <c:v>3.9145300000000001</c:v>
                </c:pt>
                <c:pt idx="721">
                  <c:v>4.4708300000000003</c:v>
                </c:pt>
                <c:pt idx="722">
                  <c:v>4.6074999999999999</c:v>
                </c:pt>
                <c:pt idx="723">
                  <c:v>4.9327800000000002</c:v>
                </c:pt>
                <c:pt idx="724">
                  <c:v>4.9497900000000001</c:v>
                </c:pt>
                <c:pt idx="725">
                  <c:v>1.50362E-2</c:v>
                </c:pt>
                <c:pt idx="726">
                  <c:v>1.7648E-2</c:v>
                </c:pt>
                <c:pt idx="727">
                  <c:v>4.2762399999999999E-2</c:v>
                </c:pt>
                <c:pt idx="728">
                  <c:v>5.1006999999999997E-2</c:v>
                </c:pt>
                <c:pt idx="729">
                  <c:v>0.117714</c:v>
                </c:pt>
                <c:pt idx="730">
                  <c:v>0.196188</c:v>
                </c:pt>
                <c:pt idx="731">
                  <c:v>0.20647799999999999</c:v>
                </c:pt>
                <c:pt idx="732">
                  <c:v>0.20535800000000001</c:v>
                </c:pt>
                <c:pt idx="733">
                  <c:v>0.20400099999999999</c:v>
                </c:pt>
                <c:pt idx="734">
                  <c:v>0.235064</c:v>
                </c:pt>
                <c:pt idx="735">
                  <c:v>0.38319399999999998</c:v>
                </c:pt>
                <c:pt idx="736">
                  <c:v>1.3553599999999999</c:v>
                </c:pt>
                <c:pt idx="737">
                  <c:v>1.7981</c:v>
                </c:pt>
                <c:pt idx="738">
                  <c:v>2.2883399999999998</c:v>
                </c:pt>
                <c:pt idx="739">
                  <c:v>2.4469699999999999</c:v>
                </c:pt>
                <c:pt idx="740">
                  <c:v>3.4451299999999998</c:v>
                </c:pt>
                <c:pt idx="741">
                  <c:v>5.1257400000000004</c:v>
                </c:pt>
                <c:pt idx="742">
                  <c:v>5.3308799999999996</c:v>
                </c:pt>
                <c:pt idx="743">
                  <c:v>4.5532199999999996</c:v>
                </c:pt>
                <c:pt idx="744">
                  <c:v>4.24336</c:v>
                </c:pt>
                <c:pt idx="745">
                  <c:v>3.6424099999999999</c:v>
                </c:pt>
                <c:pt idx="746">
                  <c:v>3.0111599999999998</c:v>
                </c:pt>
                <c:pt idx="747">
                  <c:v>2.9280300000000001</c:v>
                </c:pt>
                <c:pt idx="748">
                  <c:v>2.8265600000000002</c:v>
                </c:pt>
                <c:pt idx="749">
                  <c:v>2.6480199999999998</c:v>
                </c:pt>
                <c:pt idx="750">
                  <c:v>3.1274700000000002</c:v>
                </c:pt>
                <c:pt idx="751">
                  <c:v>3.1974999999999998</c:v>
                </c:pt>
                <c:pt idx="752">
                  <c:v>3.38178</c:v>
                </c:pt>
                <c:pt idx="753">
                  <c:v>3.5729700000000002</c:v>
                </c:pt>
                <c:pt idx="754">
                  <c:v>2.5300099999999999E-2</c:v>
                </c:pt>
                <c:pt idx="755">
                  <c:v>2.3961900000000001E-2</c:v>
                </c:pt>
                <c:pt idx="756">
                  <c:v>4.49472E-2</c:v>
                </c:pt>
                <c:pt idx="757">
                  <c:v>4.9903299999999998E-2</c:v>
                </c:pt>
                <c:pt idx="758">
                  <c:v>0.12742800000000001</c:v>
                </c:pt>
                <c:pt idx="759">
                  <c:v>0.20852499999999999</c:v>
                </c:pt>
                <c:pt idx="760">
                  <c:v>0.21990100000000001</c:v>
                </c:pt>
                <c:pt idx="761">
                  <c:v>0.23430100000000001</c:v>
                </c:pt>
                <c:pt idx="762">
                  <c:v>0.25226900000000002</c:v>
                </c:pt>
                <c:pt idx="763">
                  <c:v>0.27424300000000001</c:v>
                </c:pt>
                <c:pt idx="764">
                  <c:v>0.32135599999999998</c:v>
                </c:pt>
                <c:pt idx="765">
                  <c:v>0.436469</c:v>
                </c:pt>
                <c:pt idx="766">
                  <c:v>0.67676700000000001</c:v>
                </c:pt>
                <c:pt idx="767">
                  <c:v>1.06402</c:v>
                </c:pt>
                <c:pt idx="768">
                  <c:v>1.19886</c:v>
                </c:pt>
                <c:pt idx="769">
                  <c:v>1.82277</c:v>
                </c:pt>
                <c:pt idx="770">
                  <c:v>3.4786600000000001</c:v>
                </c:pt>
                <c:pt idx="771">
                  <c:v>3.7153499999999999</c:v>
                </c:pt>
                <c:pt idx="772">
                  <c:v>3.1057600000000001</c:v>
                </c:pt>
                <c:pt idx="773">
                  <c:v>2.8838900000000001</c:v>
                </c:pt>
                <c:pt idx="774">
                  <c:v>2.66947</c:v>
                </c:pt>
                <c:pt idx="775">
                  <c:v>2.6835200000000001</c:v>
                </c:pt>
                <c:pt idx="776">
                  <c:v>2.1793499999999999</c:v>
                </c:pt>
                <c:pt idx="777">
                  <c:v>2.1975799999999999</c:v>
                </c:pt>
                <c:pt idx="778">
                  <c:v>2.0278200000000002</c:v>
                </c:pt>
                <c:pt idx="779">
                  <c:v>2.6158800000000002</c:v>
                </c:pt>
                <c:pt idx="780">
                  <c:v>2.7401200000000001</c:v>
                </c:pt>
                <c:pt idx="781">
                  <c:v>2.9174099999999998</c:v>
                </c:pt>
                <c:pt idx="782">
                  <c:v>3.0506700000000002</c:v>
                </c:pt>
                <c:pt idx="783">
                  <c:v>3.3049500000000002E-2</c:v>
                </c:pt>
                <c:pt idx="784">
                  <c:v>3.3819099999999998E-2</c:v>
                </c:pt>
                <c:pt idx="785">
                  <c:v>7.4492100000000006E-2</c:v>
                </c:pt>
                <c:pt idx="786">
                  <c:v>8.5437600000000002E-2</c:v>
                </c:pt>
                <c:pt idx="787">
                  <c:v>0.14046400000000001</c:v>
                </c:pt>
                <c:pt idx="788">
                  <c:v>0.214832</c:v>
                </c:pt>
                <c:pt idx="789">
                  <c:v>0.22409599999999999</c:v>
                </c:pt>
                <c:pt idx="790">
                  <c:v>0.24665400000000001</c:v>
                </c:pt>
                <c:pt idx="791">
                  <c:v>0.273839</c:v>
                </c:pt>
                <c:pt idx="792">
                  <c:v>0.28984799999999999</c:v>
                </c:pt>
                <c:pt idx="793">
                  <c:v>0.32633400000000001</c:v>
                </c:pt>
                <c:pt idx="794">
                  <c:v>0.39045999999999997</c:v>
                </c:pt>
                <c:pt idx="795">
                  <c:v>0.42921599999999999</c:v>
                </c:pt>
                <c:pt idx="796">
                  <c:v>0.51267799999999997</c:v>
                </c:pt>
                <c:pt idx="797">
                  <c:v>0.54128699999999996</c:v>
                </c:pt>
                <c:pt idx="798">
                  <c:v>0.58981899999999998</c:v>
                </c:pt>
                <c:pt idx="799">
                  <c:v>1.0484899999999999</c:v>
                </c:pt>
                <c:pt idx="800">
                  <c:v>1.3827</c:v>
                </c:pt>
                <c:pt idx="801">
                  <c:v>1.85955</c:v>
                </c:pt>
                <c:pt idx="802">
                  <c:v>1.99657</c:v>
                </c:pt>
                <c:pt idx="803">
                  <c:v>1.98468</c:v>
                </c:pt>
                <c:pt idx="804">
                  <c:v>2.2603599999999999</c:v>
                </c:pt>
                <c:pt idx="805">
                  <c:v>1.7533700000000001</c:v>
                </c:pt>
                <c:pt idx="806">
                  <c:v>1.21515</c:v>
                </c:pt>
                <c:pt idx="807">
                  <c:v>1.35439</c:v>
                </c:pt>
                <c:pt idx="808">
                  <c:v>1.6556500000000001</c:v>
                </c:pt>
                <c:pt idx="809">
                  <c:v>1.83572</c:v>
                </c:pt>
                <c:pt idx="810">
                  <c:v>2.1932499999999999</c:v>
                </c:pt>
                <c:pt idx="811">
                  <c:v>2.2903500000000001</c:v>
                </c:pt>
                <c:pt idx="812">
                  <c:v>4.7059499999999997E-2</c:v>
                </c:pt>
                <c:pt idx="813">
                  <c:v>6.6357200000000005E-2</c:v>
                </c:pt>
                <c:pt idx="814">
                  <c:v>0.10054399999999999</c:v>
                </c:pt>
                <c:pt idx="815">
                  <c:v>0.12690100000000001</c:v>
                </c:pt>
                <c:pt idx="816">
                  <c:v>0.18709500000000001</c:v>
                </c:pt>
                <c:pt idx="817">
                  <c:v>0.20822199999999999</c:v>
                </c:pt>
                <c:pt idx="818">
                  <c:v>0.21615300000000001</c:v>
                </c:pt>
                <c:pt idx="819">
                  <c:v>0.25203300000000001</c:v>
                </c:pt>
                <c:pt idx="820">
                  <c:v>0.27935700000000002</c:v>
                </c:pt>
                <c:pt idx="821">
                  <c:v>0.29239500000000002</c:v>
                </c:pt>
                <c:pt idx="822">
                  <c:v>0.31994600000000001</c:v>
                </c:pt>
                <c:pt idx="823">
                  <c:v>0.35564200000000001</c:v>
                </c:pt>
                <c:pt idx="824">
                  <c:v>0.37550099999999997</c:v>
                </c:pt>
                <c:pt idx="825">
                  <c:v>0.43173499999999998</c:v>
                </c:pt>
                <c:pt idx="826">
                  <c:v>0.45831300000000003</c:v>
                </c:pt>
                <c:pt idx="827">
                  <c:v>0.50848300000000002</c:v>
                </c:pt>
                <c:pt idx="828">
                  <c:v>0.54732199999999998</c:v>
                </c:pt>
                <c:pt idx="829">
                  <c:v>0.56466099999999997</c:v>
                </c:pt>
                <c:pt idx="830">
                  <c:v>0.71786899999999998</c:v>
                </c:pt>
                <c:pt idx="831">
                  <c:v>1.1429199999999999</c:v>
                </c:pt>
                <c:pt idx="832">
                  <c:v>1.2965100000000001</c:v>
                </c:pt>
                <c:pt idx="833">
                  <c:v>1.4175899999999999</c:v>
                </c:pt>
                <c:pt idx="834">
                  <c:v>1.3754200000000001</c:v>
                </c:pt>
                <c:pt idx="835">
                  <c:v>1.18682</c:v>
                </c:pt>
                <c:pt idx="836">
                  <c:v>0.74524800000000002</c:v>
                </c:pt>
                <c:pt idx="837">
                  <c:v>0.55978799999999995</c:v>
                </c:pt>
                <c:pt idx="838">
                  <c:v>0.53140799999999999</c:v>
                </c:pt>
                <c:pt idx="839">
                  <c:v>0.63950899999999999</c:v>
                </c:pt>
                <c:pt idx="840">
                  <c:v>0.66478499999999996</c:v>
                </c:pt>
              </c:numCache>
            </c:numRef>
          </c:yVal>
          <c:smooth val="0"/>
        </c:ser>
        <c:ser>
          <c:idx val="6"/>
          <c:order val="2"/>
          <c:tx>
            <c:strRef>
              <c:f>'Dif EB-Oper'!$H$1</c:f>
              <c:strCache>
                <c:ptCount val="1"/>
                <c:pt idx="0">
                  <c:v>RNE-2/06/2011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rgbClr val="FF0000"/>
              </a:solidFill>
            </c:spPr>
          </c:marker>
          <c:xVal>
            <c:numRef>
              <c:f>'Dif EB-Oper'!$A$2:$A$842</c:f>
              <c:numCache>
                <c:formatCode>General</c:formatCode>
                <c:ptCount val="841"/>
                <c:pt idx="0">
                  <c:v>19.744375680353865</c:v>
                </c:pt>
                <c:pt idx="1">
                  <c:v>19.206066645905064</c:v>
                </c:pt>
                <c:pt idx="2">
                  <c:v>18.69092349261922</c:v>
                </c:pt>
                <c:pt idx="3">
                  <c:v>18.200913328922361</c:v>
                </c:pt>
                <c:pt idx="4">
                  <c:v>17.738119150770974</c:v>
                </c:pt>
                <c:pt idx="5">
                  <c:v>17.304724672959878</c:v>
                </c:pt>
                <c:pt idx="6">
                  <c:v>16.902991481005522</c:v>
                </c:pt>
                <c:pt idx="7">
                  <c:v>16.535227425316791</c:v>
                </c:pt>
                <c:pt idx="8">
                  <c:v>16.203745585726391</c:v>
                </c:pt>
                <c:pt idx="9">
                  <c:v>15.910813807186193</c:v>
                </c:pt>
                <c:pt idx="10">
                  <c:v>15.65859575463103</c:v>
                </c:pt>
                <c:pt idx="11">
                  <c:v>15.44908560423394</c:v>
                </c:pt>
                <c:pt idx="12">
                  <c:v>15.284039747623925</c:v>
                </c:pt>
                <c:pt idx="13">
                  <c:v>15.164910023041649</c:v>
                </c:pt>
                <c:pt idx="14">
                  <c:v>15.092783739487853</c:v>
                </c:pt>
                <c:pt idx="15">
                  <c:v>15.068335873843173</c:v>
                </c:pt>
                <c:pt idx="16">
                  <c:v>15.091798136966634</c:v>
                </c:pt>
                <c:pt idx="17">
                  <c:v>15.162948130457657</c:v>
                </c:pt>
                <c:pt idx="18">
                  <c:v>15.281119756318578</c:v>
                </c:pt>
                <c:pt idx="19">
                  <c:v>15.445233763428471</c:v>
                </c:pt>
                <c:pt idx="20">
                  <c:v>15.653845246678195</c:v>
                </c:pt>
                <c:pt idx="21">
                  <c:v>15.905203425513001</c:v>
                </c:pt>
                <c:pt idx="22">
                  <c:v>16.197318327641518</c:v>
                </c:pt>
                <c:pt idx="23">
                  <c:v>16.528029102314331</c:v>
                </c:pt>
                <c:pt idx="24">
                  <c:v>16.895069428888149</c:v>
                </c:pt>
                <c:pt idx="25">
                  <c:v>17.296126618608938</c:v>
                </c:pt>
                <c:pt idx="26">
                  <c:v>17.728892266775979</c:v>
                </c:pt>
                <c:pt idx="27">
                  <c:v>18.191103485136658</c:v>
                </c:pt>
                <c:pt idx="28">
                  <c:v>18.680574696913187</c:v>
                </c:pt>
                <c:pt idx="29">
                  <c:v>18.988909190406631</c:v>
                </c:pt>
                <c:pt idx="30">
                  <c:v>18.428545716944328</c:v>
                </c:pt>
                <c:pt idx="31">
                  <c:v>17.89102909956566</c:v>
                </c:pt>
                <c:pt idx="32">
                  <c:v>17.378479428347685</c:v>
                </c:pt>
                <c:pt idx="33">
                  <c:v>16.893169395986888</c:v>
                </c:pt>
                <c:pt idx="34">
                  <c:v>16.437511893273463</c:v>
                </c:pt>
                <c:pt idx="35">
                  <c:v>16.014038286500547</c:v>
                </c:pt>
                <c:pt idx="36">
                  <c:v>15.625365507453214</c:v>
                </c:pt>
                <c:pt idx="37">
                  <c:v>15.27415045891285</c:v>
                </c:pt>
                <c:pt idx="38">
                  <c:v>14.963031017862219</c:v>
                </c:pt>
                <c:pt idx="39">
                  <c:v>14.694554169538762</c:v>
                </c:pt>
                <c:pt idx="40">
                  <c:v>14.471093505381978</c:v>
                </c:pt>
                <c:pt idx="41">
                  <c:v>14.294760307242237</c:v>
                </c:pt>
                <c:pt idx="42">
                  <c:v>14.167314397637584</c:v>
                </c:pt>
                <c:pt idx="43">
                  <c:v>14.090082407193687</c:v>
                </c:pt>
                <c:pt idx="44">
                  <c:v>14.063891610841901</c:v>
                </c:pt>
                <c:pt idx="45">
                  <c:v>14.089026660543647</c:v>
                </c:pt>
                <c:pt idx="46">
                  <c:v>14.165214338001013</c:v>
                </c:pt>
                <c:pt idx="47">
                  <c:v>14.291638193066253</c:v>
                </c:pt>
                <c:pt idx="48">
                  <c:v>14.466981276047569</c:v>
                </c:pt>
                <c:pt idx="49">
                  <c:v>14.68949189868423</c:v>
                </c:pt>
                <c:pt idx="50">
                  <c:v>14.957065127942402</c:v>
                </c:pt>
                <c:pt idx="51">
                  <c:v>15.267331863869074</c:v>
                </c:pt>
                <c:pt idx="52">
                  <c:v>15.617747828720681</c:v>
                </c:pt>
                <c:pt idx="53">
                  <c:v>16.005676250677791</c:v>
                </c:pt>
                <c:pt idx="54">
                  <c:v>16.428459977779802</c:v>
                </c:pt>
                <c:pt idx="55">
                  <c:v>16.883480750174392</c:v>
                </c:pt>
                <c:pt idx="56">
                  <c:v>17.368205066773918</c:v>
                </c:pt>
                <c:pt idx="57">
                  <c:v>17.880217343240361</c:v>
                </c:pt>
                <c:pt idx="58">
                  <c:v>18.257458496735836</c:v>
                </c:pt>
                <c:pt idx="59">
                  <c:v>17.67391908321494</c:v>
                </c:pt>
                <c:pt idx="60">
                  <c:v>17.112715762263669</c:v>
                </c:pt>
                <c:pt idx="61">
                  <c:v>16.576117330666609</c:v>
                </c:pt>
                <c:pt idx="62">
                  <c:v>16.066589269662376</c:v>
                </c:pt>
                <c:pt idx="63">
                  <c:v>15.586786575815706</c:v>
                </c:pt>
                <c:pt idx="64">
                  <c:v>15.139535685087161</c:v>
                </c:pt>
                <c:pt idx="65">
                  <c:v>14.727802475591217</c:v>
                </c:pt>
                <c:pt idx="66">
                  <c:v>14.35464352605211</c:v>
                </c:pt>
                <c:pt idx="67">
                  <c:v>14.023138584497731</c:v>
                </c:pt>
                <c:pt idx="68">
                  <c:v>13.736303751738717</c:v>
                </c:pt>
                <c:pt idx="69">
                  <c:v>13.496987284576903</c:v>
                </c:pt>
                <c:pt idx="70">
                  <c:v>13.307753031974643</c:v>
                </c:pt>
                <c:pt idx="71">
                  <c:v>13.170759877851824</c:v>
                </c:pt>
                <c:pt idx="72">
                  <c:v>13.087648404508398</c:v>
                </c:pt>
                <c:pt idx="73">
                  <c:v>13.05944737575183</c:v>
                </c:pt>
                <c:pt idx="74">
                  <c:v>13.086511787334004</c:v>
                </c:pt>
                <c:pt idx="75">
                  <c:v>13.168500892661685</c:v>
                </c:pt>
                <c:pt idx="76">
                  <c:v>13.304399300984326</c:v>
                </c:pt>
                <c:pt idx="77">
                  <c:v>13.492578173204448</c:v>
                </c:pt>
                <c:pt idx="78">
                  <c:v>13.730888199968412</c:v>
                </c:pt>
                <c:pt idx="79">
                  <c:v>14.01677265849856</c:v>
                </c:pt>
                <c:pt idx="80">
                  <c:v>14.34738794206228</c:v>
                </c:pt>
                <c:pt idx="81">
                  <c:v>14.719720301691595</c:v>
                </c:pt>
                <c:pt idx="82">
                  <c:v>15.130690359664134</c:v>
                </c:pt>
                <c:pt idx="83">
                  <c:v>15.577240312713768</c:v>
                </c:pt>
                <c:pt idx="84">
                  <c:v>16.056401862186664</c:v>
                </c:pt>
                <c:pt idx="85">
                  <c:v>16.565345325710339</c:v>
                </c:pt>
                <c:pt idx="86">
                  <c:v>17.101411952234692</c:v>
                </c:pt>
                <c:pt idx="87">
                  <c:v>17.553026136894566</c:v>
                </c:pt>
                <c:pt idx="88">
                  <c:v>16.945245692007582</c:v>
                </c:pt>
                <c:pt idx="89">
                  <c:v>16.359064049098276</c:v>
                </c:pt>
                <c:pt idx="90">
                  <c:v>15.796885818492774</c:v>
                </c:pt>
                <c:pt idx="91">
                  <c:v>15.261363850013616</c:v>
                </c:pt>
                <c:pt idx="92">
                  <c:v>14.755400759128873</c:v>
                </c:pt>
                <c:pt idx="93">
                  <c:v>14.282138374994826</c:v>
                </c:pt>
                <c:pt idx="94">
                  <c:v>13.844930536571971</c:v>
                </c:pt>
                <c:pt idx="95">
                  <c:v>13.447294395621077</c:v>
                </c:pt>
                <c:pt idx="96">
                  <c:v>13.092835886946011</c:v>
                </c:pt>
                <c:pt idx="97">
                  <c:v>12.785146716502844</c:v>
                </c:pt>
                <c:pt idx="98">
                  <c:v>12.527673429751546</c:v>
                </c:pt>
                <c:pt idx="99">
                  <c:v>12.323563874241191</c:v>
                </c:pt>
                <c:pt idx="100">
                  <c:v>12.175502107202956</c:v>
                </c:pt>
                <c:pt idx="101">
                  <c:v>12.085548252458532</c:v>
                </c:pt>
                <c:pt idx="102">
                  <c:v>12.055003175549297</c:v>
                </c:pt>
                <c:pt idx="103">
                  <c:v>12.084317380907541</c:v>
                </c:pt>
                <c:pt idx="104">
                  <c:v>12.17305843091636</c:v>
                </c:pt>
                <c:pt idx="105">
                  <c:v>12.31994223048568</c:v>
                </c:pt>
                <c:pt idx="106">
                  <c:v>12.522923043862617</c:v>
                </c:pt>
                <c:pt idx="107">
                  <c:v>12.779328095111419</c:v>
                </c:pt>
                <c:pt idx="108">
                  <c:v>13.086017406472646</c:v>
                </c:pt>
                <c:pt idx="109">
                  <c:v>13.439548971691959</c:v>
                </c:pt>
                <c:pt idx="110">
                  <c:v>13.836332663047097</c:v>
                </c:pt>
                <c:pt idx="111">
                  <c:v>14.272761700613705</c:v>
                </c:pt>
                <c:pt idx="112">
                  <c:v>14.745316258477034</c:v>
                </c:pt>
                <c:pt idx="113">
                  <c:v>15.250638562450549</c:v>
                </c:pt>
                <c:pt idx="114">
                  <c:v>15.785582078672475</c:v>
                </c:pt>
                <c:pt idx="115">
                  <c:v>16.34723911131503</c:v>
                </c:pt>
                <c:pt idx="116">
                  <c:v>16.878995220359457</c:v>
                </c:pt>
                <c:pt idx="117">
                  <c:v>16.246018116723715</c:v>
                </c:pt>
                <c:pt idx="118">
                  <c:v>15.633640959447458</c:v>
                </c:pt>
                <c:pt idx="119">
                  <c:v>15.044379503619009</c:v>
                </c:pt>
                <c:pt idx="120">
                  <c:v>14.4810558886055</c:v>
                </c:pt>
                <c:pt idx="121">
                  <c:v>13.946813422746951</c:v>
                </c:pt>
                <c:pt idx="122">
                  <c:v>13.445119175705115</c:v>
                </c:pt>
                <c:pt idx="123">
                  <c:v>12.97974786538308</c:v>
                </c:pt>
                <c:pt idx="124">
                  <c:v>12.554739330185855</c:v>
                </c:pt>
                <c:pt idx="125">
                  <c:v>12.174321527252141</c:v>
                </c:pt>
                <c:pt idx="126">
                  <c:v>11.842792307936378</c:v>
                </c:pt>
                <c:pt idx="127">
                  <c:v>11.564357078926458</c:v>
                </c:pt>
                <c:pt idx="128">
                  <c:v>11.342926414683125</c:v>
                </c:pt>
                <c:pt idx="129">
                  <c:v>11.181887347354078</c:v>
                </c:pt>
                <c:pt idx="130">
                  <c:v>11.083872502375559</c:v>
                </c:pt>
                <c:pt idx="131">
                  <c:v>11.050559019747245</c:v>
                </c:pt>
                <c:pt idx="132">
                  <c:v>11.082530381141199</c:v>
                </c:pt>
                <c:pt idx="133">
                  <c:v>11.179226478111866</c:v>
                </c:pt>
                <c:pt idx="134">
                  <c:v>11.338991562256233</c:v>
                </c:pt>
                <c:pt idx="135">
                  <c:v>11.55921081427789</c:v>
                </c:pt>
                <c:pt idx="136">
                  <c:v>11.836510450674119</c:v>
                </c:pt>
                <c:pt idx="137">
                  <c:v>12.166988314653658</c:v>
                </c:pt>
                <c:pt idx="138">
                  <c:v>12.546442908207887</c:v>
                </c:pt>
                <c:pt idx="139">
                  <c:v>12.970576496398207</c:v>
                </c:pt>
                <c:pt idx="140">
                  <c:v>13.435158341043808</c:v>
                </c:pt>
                <c:pt idx="141">
                  <c:v>13.936143822769653</c:v>
                </c:pt>
                <c:pt idx="142">
                  <c:v>14.469752231773606</c:v>
                </c:pt>
                <c:pt idx="143">
                  <c:v>15.032509925122922</c:v>
                </c:pt>
                <c:pt idx="144">
                  <c:v>15.621266902813016</c:v>
                </c:pt>
                <c:pt idx="145">
                  <c:v>16.239151764155988</c:v>
                </c:pt>
                <c:pt idx="146">
                  <c:v>15.580201379291871</c:v>
                </c:pt>
                <c:pt idx="147">
                  <c:v>14.940558892467392</c:v>
                </c:pt>
                <c:pt idx="148">
                  <c:v>14.322811351801185</c:v>
                </c:pt>
                <c:pt idx="149">
                  <c:v>13.729914421411708</c:v>
                </c:pt>
                <c:pt idx="150">
                  <c:v>13.165225976764992</c:v>
                </c:pt>
                <c:pt idx="151">
                  <c:v>12.632529438686721</c:v>
                </c:pt>
                <c:pt idx="152">
                  <c:v>12.136038275289421</c:v>
                </c:pt>
                <c:pt idx="153">
                  <c:v>11.680370286052099</c:v>
                </c:pt>
                <c:pt idx="154">
                  <c:v>11.270478029759346</c:v>
                </c:pt>
                <c:pt idx="155">
                  <c:v>10.911521434671256</c:v>
                </c:pt>
                <c:pt idx="156">
                  <c:v>10.608672160986485</c:v>
                </c:pt>
                <c:pt idx="157">
                  <c:v>10.366848605979031</c:v>
                </c:pt>
                <c:pt idx="158">
                  <c:v>10.19039621502964</c:v>
                </c:pt>
                <c:pt idx="159">
                  <c:v>10.082747642348799</c:v>
                </c:pt>
                <c:pt idx="160">
                  <c:v>10.046114921664516</c:v>
                </c:pt>
                <c:pt idx="161">
                  <c:v>10.081272242097764</c:v>
                </c:pt>
                <c:pt idx="162">
                  <c:v>10.187476381287501</c:v>
                </c:pt>
                <c:pt idx="163">
                  <c:v>10.362543125087164</c:v>
                </c:pt>
                <c:pt idx="164">
                  <c:v>10.603062058636278</c:v>
                </c:pt>
                <c:pt idx="165">
                  <c:v>10.904703114679045</c:v>
                </c:pt>
                <c:pt idx="166">
                  <c:v>11.262556327019718</c:v>
                </c:pt>
                <c:pt idx="167">
                  <c:v>11.671452352612043</c:v>
                </c:pt>
                <c:pt idx="168">
                  <c:v>12.126228804508465</c:v>
                </c:pt>
                <c:pt idx="169">
                  <c:v>12.621927349628194</c:v>
                </c:pt>
                <c:pt idx="170">
                  <c:v>13.153922419540644</c:v>
                </c:pt>
                <c:pt idx="171">
                  <c:v>13.71799183624522</c:v>
                </c:pt>
                <c:pt idx="172">
                  <c:v>14.310343287961068</c:v>
                </c:pt>
                <c:pt idx="173">
                  <c:v>14.927610325142286</c:v>
                </c:pt>
                <c:pt idx="174">
                  <c:v>15.637692850085458</c:v>
                </c:pt>
                <c:pt idx="175">
                  <c:v>14.952259450451347</c:v>
                </c:pt>
                <c:pt idx="176">
                  <c:v>14.284526162026157</c:v>
                </c:pt>
                <c:pt idx="177">
                  <c:v>13.637093263361082</c:v>
                </c:pt>
                <c:pt idx="178">
                  <c:v>13.012991111716495</c:v>
                </c:pt>
                <c:pt idx="179">
                  <c:v>12.415738506976178</c:v>
                </c:pt>
                <c:pt idx="180">
                  <c:v>11.849396088983182</c:v>
                </c:pt>
                <c:pt idx="181">
                  <c:v>11.318604714080845</c:v>
                </c:pt>
                <c:pt idx="182">
                  <c:v>10.828593522411492</c:v>
                </c:pt>
                <c:pt idx="183">
                  <c:v>10.385136622770613</c:v>
                </c:pt>
                <c:pt idx="184">
                  <c:v>9.9944328340138213</c:v>
                </c:pt>
                <c:pt idx="185">
                  <c:v>9.6628832484726299</c:v>
                </c:pt>
                <c:pt idx="186">
                  <c:v>9.3967514425791148</c:v>
                </c:pt>
                <c:pt idx="187">
                  <c:v>9.2017152028094049</c:v>
                </c:pt>
                <c:pt idx="188">
                  <c:v>9.0823558438113157</c:v>
                </c:pt>
                <c:pt idx="189">
                  <c:v>9.0416709005367881</c:v>
                </c:pt>
                <c:pt idx="190">
                  <c:v>9.0807179051886742</c:v>
                </c:pt>
                <c:pt idx="191">
                  <c:v>9.1984815417336119</c:v>
                </c:pt>
                <c:pt idx="192">
                  <c:v>9.3920012603073335</c:v>
                </c:pt>
                <c:pt idx="193">
                  <c:v>9.6567237028722861</c:v>
                </c:pt>
                <c:pt idx="194">
                  <c:v>9.9869884186182034</c:v>
                </c:pt>
                <c:pt idx="195">
                  <c:v>10.376539050840369</c:v>
                </c:pt>
                <c:pt idx="196">
                  <c:v>10.818973503693245</c:v>
                </c:pt>
                <c:pt idx="197">
                  <c:v>11.308086163167227</c:v>
                </c:pt>
                <c:pt idx="198">
                  <c:v>11.838092653532303</c:v>
                </c:pt>
                <c:pt idx="199">
                  <c:v>12.403751959532942</c:v>
                </c:pt>
                <c:pt idx="200">
                  <c:v>13.00041105787097</c:v>
                </c:pt>
                <c:pt idx="201">
                  <c:v>13.623997675925215</c:v>
                </c:pt>
                <c:pt idx="202">
                  <c:v>14.270982365402105</c:v>
                </c:pt>
                <c:pt idx="203">
                  <c:v>15.079212267617992</c:v>
                </c:pt>
                <c:pt idx="204">
                  <c:v>14.367159343860523</c:v>
                </c:pt>
                <c:pt idx="205">
                  <c:v>13.670877536276771</c:v>
                </c:pt>
                <c:pt idx="206">
                  <c:v>12.992902586099662</c:v>
                </c:pt>
                <c:pt idx="207">
                  <c:v>12.336253183680999</c:v>
                </c:pt>
                <c:pt idx="208">
                  <c:v>11.704519110663117</c:v>
                </c:pt>
                <c:pt idx="209">
                  <c:v>11.101954450090172</c:v>
                </c:pt>
                <c:pt idx="210">
                  <c:v>10.533566234276035</c:v>
                </c:pt>
                <c:pt idx="211">
                  <c:v>10.005180788565452</c:v>
                </c:pt>
                <c:pt idx="212">
                  <c:v>9.5234588050706925</c:v>
                </c:pt>
                <c:pt idx="213">
                  <c:v>9.09581731412195</c:v>
                </c:pt>
                <c:pt idx="214">
                  <c:v>8.7302071918070787</c:v>
                </c:pt>
                <c:pt idx="215">
                  <c:v>8.4346987267998959</c:v>
                </c:pt>
                <c:pt idx="216">
                  <c:v>8.2168587435759672</c:v>
                </c:pt>
                <c:pt idx="217">
                  <c:v>8.0829692942557099</c:v>
                </c:pt>
                <c:pt idx="218">
                  <c:v>8.0372269852157849</c:v>
                </c:pt>
                <c:pt idx="219">
                  <c:v>8.081128795649855</c:v>
                </c:pt>
                <c:pt idx="220">
                  <c:v>8.2132373405302896</c:v>
                </c:pt>
                <c:pt idx="221">
                  <c:v>8.429406421088121</c:v>
                </c:pt>
                <c:pt idx="222">
                  <c:v>8.7233891127177472</c:v>
                </c:pt>
                <c:pt idx="223">
                  <c:v>9.0876368001742467</c:v>
                </c:pt>
                <c:pt idx="224">
                  <c:v>9.5140825943378395</c:v>
                </c:pt>
                <c:pt idx="225">
                  <c:v>9.9947682620400737</c:v>
                </c:pt>
                <c:pt idx="226">
                  <c:v>10.522262951089997</c:v>
                </c:pt>
                <c:pt idx="227">
                  <c:v>11.089889206474634</c:v>
                </c:pt>
                <c:pt idx="228">
                  <c:v>11.691803437104319</c:v>
                </c:pt>
                <c:pt idx="229">
                  <c:v>12.322982293742083</c:v>
                </c:pt>
                <c:pt idx="230">
                  <c:v>12.979157045505026</c:v>
                </c:pt>
                <c:pt idx="231">
                  <c:v>13.656725178895742</c:v>
                </c:pt>
                <c:pt idx="232">
                  <c:v>14.568653501065402</c:v>
                </c:pt>
                <c:pt idx="233">
                  <c:v>13.830339469228621</c:v>
                </c:pt>
                <c:pt idx="234">
                  <c:v>13.105568085134697</c:v>
                </c:pt>
                <c:pt idx="235">
                  <c:v>12.396714880729474</c:v>
                </c:pt>
                <c:pt idx="236">
                  <c:v>11.706671808592905</c:v>
                </c:pt>
                <c:pt idx="237">
                  <c:v>11.038966882553023</c:v>
                </c:pt>
                <c:pt idx="238">
                  <c:v>10.397904348189652</c:v>
                </c:pt>
                <c:pt idx="239">
                  <c:v>9.7887200304281095</c:v>
                </c:pt>
                <c:pt idx="240">
                  <c:v>9.2177364268080204</c:v>
                </c:pt>
                <c:pt idx="241">
                  <c:v>8.6924846755172815</c:v>
                </c:pt>
                <c:pt idx="242">
                  <c:v>8.221734296005005</c:v>
                </c:pt>
                <c:pt idx="243">
                  <c:v>7.8153400331722178</c:v>
                </c:pt>
                <c:pt idx="244">
                  <c:v>7.4837934788517542</c:v>
                </c:pt>
                <c:pt idx="245">
                  <c:v>7.2373883296466204</c:v>
                </c:pt>
                <c:pt idx="246">
                  <c:v>7.0850133968895879</c:v>
                </c:pt>
                <c:pt idx="247">
                  <c:v>7.032783221037394</c:v>
                </c:pt>
                <c:pt idx="248">
                  <c:v>7.0829135836960173</c:v>
                </c:pt>
                <c:pt idx="249">
                  <c:v>7.2332765628106142</c:v>
                </c:pt>
                <c:pt idx="250">
                  <c:v>7.4778282164078842</c:v>
                </c:pt>
                <c:pt idx="251">
                  <c:v>7.8077230889745834</c:v>
                </c:pt>
                <c:pt idx="252">
                  <c:v>8.2126831689835402</c:v>
                </c:pt>
                <c:pt idx="253">
                  <c:v>8.6822111143479184</c:v>
                </c:pt>
                <c:pt idx="254">
                  <c:v>9.2064333394701681</c:v>
                </c:pt>
                <c:pt idx="255">
                  <c:v>9.7765556222069048</c:v>
                </c:pt>
                <c:pt idx="256">
                  <c:v>10.385021176391838</c:v>
                </c:pt>
                <c:pt idx="257">
                  <c:v>11.02548365533724</c:v>
                </c:pt>
                <c:pt idx="258">
                  <c:v>11.692686382269267</c:v>
                </c:pt>
                <c:pt idx="259">
                  <c:v>12.38230753268982</c:v>
                </c:pt>
                <c:pt idx="260">
                  <c:v>13.09080459078468</c:v>
                </c:pt>
                <c:pt idx="261">
                  <c:v>14.111219094758596</c:v>
                </c:pt>
                <c:pt idx="262">
                  <c:v>13.347626356033397</c:v>
                </c:pt>
                <c:pt idx="263">
                  <c:v>12.595108349683837</c:v>
                </c:pt>
                <c:pt idx="264">
                  <c:v>11.855774092832318</c:v>
                </c:pt>
                <c:pt idx="265">
                  <c:v>11.132250641279969</c:v>
                </c:pt>
                <c:pt idx="266">
                  <c:v>10.427829560377212</c:v>
                </c:pt>
                <c:pt idx="267">
                  <c:v>9.7466534944192862</c:v>
                </c:pt>
                <c:pt idx="268">
                  <c:v>9.0939474014466839</c:v>
                </c:pt>
                <c:pt idx="269">
                  <c:v>8.4762907182492206</c:v>
                </c:pt>
                <c:pt idx="270">
                  <c:v>7.9019066901778316</c:v>
                </c:pt>
                <c:pt idx="271">
                  <c:v>7.3809047101476191</c:v>
                </c:pt>
                <c:pt idx="272">
                  <c:v>6.9253432651586824</c:v>
                </c:pt>
                <c:pt idx="273">
                  <c:v>6.5488933676063503</c:v>
                </c:pt>
                <c:pt idx="274">
                  <c:v>6.2658302993521531</c:v>
                </c:pt>
                <c:pt idx="275">
                  <c:v>6.0891915998989008</c:v>
                </c:pt>
                <c:pt idx="276">
                  <c:v>6.0283396835513088</c:v>
                </c:pt>
                <c:pt idx="277">
                  <c:v>6.0867482566868132</c:v>
                </c:pt>
                <c:pt idx="278">
                  <c:v>6.2610805249796728</c:v>
                </c:pt>
                <c:pt idx="279">
                  <c:v>6.5420756905037649</c:v>
                </c:pt>
                <c:pt idx="280">
                  <c:v>6.9167462972326232</c:v>
                </c:pt>
                <c:pt idx="281">
                  <c:v>7.3708211442335179</c:v>
                </c:pt>
                <c:pt idx="282">
                  <c:v>7.8906038641083054</c:v>
                </c:pt>
                <c:pt idx="283">
                  <c:v>8.4639975390049731</c:v>
                </c:pt>
                <c:pt idx="284">
                  <c:v>9.0808523465740727</c:v>
                </c:pt>
                <c:pt idx="285">
                  <c:v>9.7329083187031671</c:v>
                </c:pt>
                <c:pt idx="286">
                  <c:v>10.413555076931367</c:v>
                </c:pt>
                <c:pt idx="287">
                  <c:v>11.117542639463073</c:v>
                </c:pt>
                <c:pt idx="288">
                  <c:v>11.840708565803039</c:v>
                </c:pt>
                <c:pt idx="289">
                  <c:v>12.579745797919911</c:v>
                </c:pt>
                <c:pt idx="290">
                  <c:v>13.712226702122457</c:v>
                </c:pt>
                <c:pt idx="291">
                  <c:v>12.925083602452942</c:v>
                </c:pt>
                <c:pt idx="292">
                  <c:v>12.14641556717026</c:v>
                </c:pt>
                <c:pt idx="293">
                  <c:v>11.37796274077194</c:v>
                </c:pt>
                <c:pt idx="294">
                  <c:v>10.621942436786165</c:v>
                </c:pt>
                <c:pt idx="295">
                  <c:v>9.881208738327377</c:v>
                </c:pt>
                <c:pt idx="296">
                  <c:v>9.1594711163033971</c:v>
                </c:pt>
                <c:pt idx="297">
                  <c:v>8.4615918201245925</c:v>
                </c:pt>
                <c:pt idx="298">
                  <c:v>7.7939823665696339</c:v>
                </c:pt>
                <c:pt idx="299">
                  <c:v>7.1651089405812733</c:v>
                </c:pt>
                <c:pt idx="300">
                  <c:v>6.5860770668433437</c:v>
                </c:pt>
                <c:pt idx="301">
                  <c:v>6.0711643142315985</c:v>
                </c:pt>
                <c:pt idx="302">
                  <c:v>5.6379660455166771</c:v>
                </c:pt>
                <c:pt idx="303">
                  <c:v>5.3065324017101796</c:v>
                </c:pt>
                <c:pt idx="304">
                  <c:v>5.0967549607961189</c:v>
                </c:pt>
                <c:pt idx="305">
                  <c:v>5.0238965087270664</c:v>
                </c:pt>
                <c:pt idx="306">
                  <c:v>5.0938356010378332</c:v>
                </c:pt>
                <c:pt idx="307">
                  <c:v>5.300923139454131</c:v>
                </c:pt>
                <c:pt idx="308">
                  <c:v>5.630045393280664</c:v>
                </c:pt>
                <c:pt idx="309">
                  <c:v>6.0613559646667943</c:v>
                </c:pt>
                <c:pt idx="310">
                  <c:v>6.5747746068135609</c:v>
                </c:pt>
                <c:pt idx="311">
                  <c:v>7.1526418986554496</c:v>
                </c:pt>
                <c:pt idx="312">
                  <c:v>7.7806112311567626</c:v>
                </c:pt>
                <c:pt idx="313">
                  <c:v>8.4475165658553379</c:v>
                </c:pt>
                <c:pt idx="314">
                  <c:v>9.1448434174895414</c:v>
                </c:pt>
                <c:pt idx="315">
                  <c:v>9.8661434274190221</c:v>
                </c:pt>
                <c:pt idx="316">
                  <c:v>10.606526817502518</c:v>
                </c:pt>
                <c:pt idx="317">
                  <c:v>11.362263688649456</c:v>
                </c:pt>
                <c:pt idx="318">
                  <c:v>12.13048478546526</c:v>
                </c:pt>
                <c:pt idx="319">
                  <c:v>13.37690678761258</c:v>
                </c:pt>
                <c:pt idx="320">
                  <c:v>12.568781174182057</c:v>
                </c:pt>
                <c:pt idx="321">
                  <c:v>11.766557916590196</c:v>
                </c:pt>
                <c:pt idx="322">
                  <c:v>10.971531807567704</c:v>
                </c:pt>
                <c:pt idx="323">
                  <c:v>10.185388318786583</c:v>
                </c:pt>
                <c:pt idx="324">
                  <c:v>9.4103538830626707</c:v>
                </c:pt>
                <c:pt idx="325">
                  <c:v>8.6494153099774067</c:v>
                </c:pt>
                <c:pt idx="326">
                  <c:v>7.9066434221150237</c:v>
                </c:pt>
                <c:pt idx="327">
                  <c:v>7.1876724469381434</c:v>
                </c:pt>
                <c:pt idx="328">
                  <c:v>6.5004046185197621</c:v>
                </c:pt>
                <c:pt idx="329">
                  <c:v>5.8560127394392838</c:v>
                </c:pt>
                <c:pt idx="330">
                  <c:v>5.2702476416649144</c:v>
                </c:pt>
                <c:pt idx="331">
                  <c:v>4.7647807089596812</c:v>
                </c:pt>
                <c:pt idx="332">
                  <c:v>4.36758058935097</c:v>
                </c:pt>
                <c:pt idx="333">
                  <c:v>4.1101563479355878</c:v>
                </c:pt>
                <c:pt idx="334">
                  <c:v>4.0194539684483725</c:v>
                </c:pt>
                <c:pt idx="335">
                  <c:v>4.1065356694512989</c:v>
                </c:pt>
                <c:pt idx="336">
                  <c:v>4.3607637180287133</c:v>
                </c:pt>
                <c:pt idx="337">
                  <c:v>4.7554058927158041</c:v>
                </c:pt>
                <c:pt idx="338">
                  <c:v>5.2589457312732453</c:v>
                </c:pt>
                <c:pt idx="339">
                  <c:v>5.8432983155471172</c:v>
                </c:pt>
                <c:pt idx="340">
                  <c:v>6.486660173346281</c:v>
                </c:pt>
                <c:pt idx="341">
                  <c:v>7.1731712097564015</c:v>
                </c:pt>
                <c:pt idx="342">
                  <c:v>7.8915784355524039</c:v>
                </c:pt>
                <c:pt idx="343">
                  <c:v>8.6339235116184092</c:v>
                </c:pt>
                <c:pt idx="344">
                  <c:v>9.3945335277744846</c:v>
                </c:pt>
                <c:pt idx="345">
                  <c:v>10.169310950328711</c:v>
                </c:pt>
                <c:pt idx="346">
                  <c:v>10.955250348781506</c:v>
                </c:pt>
                <c:pt idx="347">
                  <c:v>11.750112135825749</c:v>
                </c:pt>
                <c:pt idx="348">
                  <c:v>13.11014593978652</c:v>
                </c:pt>
                <c:pt idx="349">
                  <c:v>12.284484179748807</c:v>
                </c:pt>
                <c:pt idx="350">
                  <c:v>11.462380929043357</c:v>
                </c:pt>
                <c:pt idx="351">
                  <c:v>10.644660706781373</c:v>
                </c:pt>
                <c:pt idx="352">
                  <c:v>9.8324171271615413</c:v>
                </c:pt>
                <c:pt idx="353">
                  <c:v>9.0271286443972958</c:v>
                </c:pt>
                <c:pt idx="354">
                  <c:v>8.2308369296504118</c:v>
                </c:pt>
                <c:pt idx="355">
                  <c:v>7.4464287791195742</c:v>
                </c:pt>
                <c:pt idx="356">
                  <c:v>6.6780930333815522</c:v>
                </c:pt>
                <c:pt idx="357">
                  <c:v>5.9320781824330764</c:v>
                </c:pt>
                <c:pt idx="358">
                  <c:v>5.2179667076841953</c:v>
                </c:pt>
                <c:pt idx="359">
                  <c:v>4.5508022987710701</c:v>
                </c:pt>
                <c:pt idx="360">
                  <c:v>3.9544186124511129</c:v>
                </c:pt>
                <c:pt idx="361">
                  <c:v>3.4655521295315745</c:v>
                </c:pt>
                <c:pt idx="362">
                  <c:v>3.1349125286841217</c:v>
                </c:pt>
                <c:pt idx="363">
                  <c:v>3.0150126969054094</c:v>
                </c:pt>
                <c:pt idx="364">
                  <c:v>3.1301639833244033</c:v>
                </c:pt>
                <c:pt idx="365">
                  <c:v>3.4569569801345619</c:v>
                </c:pt>
                <c:pt idx="366">
                  <c:v>3.9431176196636151</c:v>
                </c:pt>
                <c:pt idx="367">
                  <c:v>4.5377088450563408</c:v>
                </c:pt>
                <c:pt idx="368">
                  <c:v>5.2036935500182215</c:v>
                </c:pt>
                <c:pt idx="369">
                  <c:v>5.9170137368863918</c:v>
                </c:pt>
                <c:pt idx="370">
                  <c:v>6.6624827626421359</c:v>
                </c:pt>
                <c:pt idx="371">
                  <c:v>7.4304307790666613</c:v>
                </c:pt>
                <c:pt idx="372">
                  <c:v>8.2145557738993187</c:v>
                </c:pt>
                <c:pt idx="373">
                  <c:v>9.0106354694052726</c:v>
                </c:pt>
                <c:pt idx="374">
                  <c:v>9.8157616394501392</c:v>
                </c:pt>
                <c:pt idx="375">
                  <c:v>10.627878507138798</c:v>
                </c:pt>
                <c:pt idx="376">
                  <c:v>11.445498091498902</c:v>
                </c:pt>
                <c:pt idx="377">
                  <c:v>12.916192751909323</c:v>
                </c:pt>
                <c:pt idx="378">
                  <c:v>12.077278675449726</c:v>
                </c:pt>
                <c:pt idx="379">
                  <c:v>11.240030480584599</c:v>
                </c:pt>
                <c:pt idx="380">
                  <c:v>10.404850321098776</c:v>
                </c:pt>
                <c:pt idx="381">
                  <c:v>9.5722795197629704</c:v>
                </c:pt>
                <c:pt idx="382">
                  <c:v>8.7430635480060488</c:v>
                </c:pt>
                <c:pt idx="383">
                  <c:v>7.9182564497792685</c:v>
                </c:pt>
                <c:pt idx="384">
                  <c:v>7.0993950590507504</c:v>
                </c:pt>
                <c:pt idx="385">
                  <c:v>6.2888023664663839</c:v>
                </c:pt>
                <c:pt idx="386">
                  <c:v>5.4901420932861553</c:v>
                </c:pt>
                <c:pt idx="387">
                  <c:v>4.7094888474732173</c:v>
                </c:pt>
                <c:pt idx="388">
                  <c:v>3.9575131338346847</c:v>
                </c:pt>
                <c:pt idx="389">
                  <c:v>3.2541566041716172</c:v>
                </c:pt>
                <c:pt idx="390">
                  <c:v>2.638590571588324</c:v>
                </c:pt>
                <c:pt idx="391">
                  <c:v>2.1862719877624199</c:v>
                </c:pt>
                <c:pt idx="392">
                  <c:v>2.0105745956006698</c:v>
                </c:pt>
                <c:pt idx="393">
                  <c:v>2.1794575482159</c:v>
                </c:pt>
                <c:pt idx="394">
                  <c:v>2.6272914197848394</c:v>
                </c:pt>
                <c:pt idx="395">
                  <c:v>3.2404143569111064</c:v>
                </c:pt>
                <c:pt idx="396">
                  <c:v>3.9424497719662219</c:v>
                </c:pt>
                <c:pt idx="397">
                  <c:v>4.6936696948629875</c:v>
                </c:pt>
                <c:pt idx="398">
                  <c:v>5.473861544145616</c:v>
                </c:pt>
                <c:pt idx="399">
                  <c:v>6.2722233063306625</c:v>
                </c:pt>
                <c:pt idx="400">
                  <c:v>7.0826132327323332</c:v>
                </c:pt>
                <c:pt idx="401">
                  <c:v>7.901331229892631</c:v>
                </c:pt>
                <c:pt idx="402">
                  <c:v>8.7260334748657904</c:v>
                </c:pt>
                <c:pt idx="403">
                  <c:v>9.555170600490337</c:v>
                </c:pt>
                <c:pt idx="404">
                  <c:v>10.387680694191401</c:v>
                </c:pt>
                <c:pt idx="405">
                  <c:v>11.222813159118303</c:v>
                </c:pt>
                <c:pt idx="406">
                  <c:v>12.798357751305492</c:v>
                </c:pt>
                <c:pt idx="407">
                  <c:v>11.951175094123554</c:v>
                </c:pt>
                <c:pt idx="408">
                  <c:v>11.104423043562294</c:v>
                </c:pt>
                <c:pt idx="409">
                  <c:v>10.258208231967011</c:v>
                </c:pt>
                <c:pt idx="410">
                  <c:v>9.4126755564185913</c:v>
                </c:pt>
                <c:pt idx="411">
                  <c:v>8.5680269683514982</c:v>
                </c:pt>
                <c:pt idx="412">
                  <c:v>7.7245524873870481</c:v>
                </c:pt>
                <c:pt idx="413">
                  <c:v>6.8826837883488912</c:v>
                </c:pt>
                <c:pt idx="414">
                  <c:v>6.0430920173698857</c:v>
                </c:pt>
                <c:pt idx="415">
                  <c:v>5.206878732061937</c:v>
                </c:pt>
                <c:pt idx="416">
                  <c:v>4.3759811620253863</c:v>
                </c:pt>
                <c:pt idx="417">
                  <c:v>3.5541294476144882</c:v>
                </c:pt>
                <c:pt idx="418">
                  <c:v>2.7494474227379206</c:v>
                </c:pt>
                <c:pt idx="419">
                  <c:v>1.9829488471469054</c:v>
                </c:pt>
                <c:pt idx="420">
                  <c:v>1.3227664685805598</c:v>
                </c:pt>
                <c:pt idx="421">
                  <c:v>1.006149159121668</c:v>
                </c:pt>
                <c:pt idx="422">
                  <c:v>1.3114728858812539</c:v>
                </c:pt>
                <c:pt idx="423">
                  <c:v>1.9678887494981723</c:v>
                </c:pt>
                <c:pt idx="424">
                  <c:v>2.7331686977576162</c:v>
                </c:pt>
                <c:pt idx="425">
                  <c:v>3.5373487431129771</c:v>
                </c:pt>
                <c:pt idx="426">
                  <c:v>4.3589518385044874</c:v>
                </c:pt>
                <c:pt idx="427">
                  <c:v>5.1897096383519052</c:v>
                </c:pt>
                <c:pt idx="428">
                  <c:v>6.025836965136377</c:v>
                </c:pt>
                <c:pt idx="429">
                  <c:v>6.8653722499513163</c:v>
                </c:pt>
                <c:pt idx="430">
                  <c:v>7.7072019001971803</c:v>
                </c:pt>
                <c:pt idx="431">
                  <c:v>8.5506482871420211</c:v>
                </c:pt>
                <c:pt idx="432">
                  <c:v>9.3952760007570468</c:v>
                </c:pt>
                <c:pt idx="433">
                  <c:v>10.240792749118752</c:v>
                </c:pt>
                <c:pt idx="434">
                  <c:v>11.086995135310802</c:v>
                </c:pt>
                <c:pt idx="435">
                  <c:v>12.758750108857759</c:v>
                </c:pt>
                <c:pt idx="436">
                  <c:v>11.908750116627507</c:v>
                </c:pt>
                <c:pt idx="437">
                  <c:v>11.058750125591672</c:v>
                </c:pt>
                <c:pt idx="438">
                  <c:v>10.208750136048598</c:v>
                </c:pt>
                <c:pt idx="439">
                  <c:v>9.3587501484053188</c:v>
                </c:pt>
                <c:pt idx="440">
                  <c:v>8.508750163230502</c:v>
                </c:pt>
                <c:pt idx="441">
                  <c:v>7.6587501813464289</c:v>
                </c:pt>
                <c:pt idx="442">
                  <c:v>6.8087502039858379</c:v>
                </c:pt>
                <c:pt idx="443">
                  <c:v>5.9587502330837934</c:v>
                </c:pt>
                <c:pt idx="444">
                  <c:v>5.1087502718644862</c:v>
                </c:pt>
                <c:pt idx="445">
                  <c:v>4.2587503261259148</c:v>
                </c:pt>
                <c:pt idx="446">
                  <c:v>3.4087504074480144</c:v>
                </c:pt>
                <c:pt idx="447">
                  <c:v>2.558750542799499</c:v>
                </c:pt>
                <c:pt idx="448">
                  <c:v>1.7087508128096902</c:v>
                </c:pt>
                <c:pt idx="449">
                  <c:v>0.85875161733624739</c:v>
                </c:pt>
                <c:pt idx="450">
                  <c:v>8.9073159691917814E-3</c:v>
                </c:pt>
                <c:pt idx="451">
                  <c:v>0.84125165098098931</c:v>
                </c:pt>
                <c:pt idx="452">
                  <c:v>1.6912508212202042</c:v>
                </c:pt>
                <c:pt idx="453">
                  <c:v>2.5412505465377864</c:v>
                </c:pt>
                <c:pt idx="454">
                  <c:v>3.3912504095509513</c:v>
                </c:pt>
                <c:pt idx="455">
                  <c:v>4.2412503274716267</c:v>
                </c:pt>
                <c:pt idx="456">
                  <c:v>5.091250272799325</c:v>
                </c:pt>
                <c:pt idx="457">
                  <c:v>5.9412502337707114</c:v>
                </c:pt>
                <c:pt idx="458">
                  <c:v>6.7912502045115479</c:v>
                </c:pt>
                <c:pt idx="459">
                  <c:v>7.6412501817621159</c:v>
                </c:pt>
                <c:pt idx="460">
                  <c:v>8.4912501635672779</c:v>
                </c:pt>
                <c:pt idx="461">
                  <c:v>9.341250148683411</c:v>
                </c:pt>
                <c:pt idx="462">
                  <c:v>10.191250136282582</c:v>
                </c:pt>
                <c:pt idx="463">
                  <c:v>11.041250125791098</c:v>
                </c:pt>
                <c:pt idx="464">
                  <c:v>12.798096140993211</c:v>
                </c:pt>
                <c:pt idx="465">
                  <c:v>11.950894938627112</c:v>
                </c:pt>
                <c:pt idx="466">
                  <c:v>11.104121524645757</c:v>
                </c:pt>
                <c:pt idx="467">
                  <c:v>10.257881839546588</c:v>
                </c:pt>
                <c:pt idx="468">
                  <c:v>9.4123198433810131</c:v>
                </c:pt>
                <c:pt idx="469">
                  <c:v>8.5676361870764861</c:v>
                </c:pt>
                <c:pt idx="470">
                  <c:v>7.7241190328801492</c:v>
                </c:pt>
                <c:pt idx="471">
                  <c:v>6.8821973114772437</c:v>
                </c:pt>
                <c:pt idx="472">
                  <c:v>6.0425379464347246</c:v>
                </c:pt>
                <c:pt idx="473">
                  <c:v>5.2062356683214874</c:v>
                </c:pt>
                <c:pt idx="474">
                  <c:v>4.3752159757096569</c:v>
                </c:pt>
                <c:pt idx="475">
                  <c:v>3.5531872782199962</c:v>
                </c:pt>
                <c:pt idx="476">
                  <c:v>2.7482293998325815</c:v>
                </c:pt>
                <c:pt idx="477">
                  <c:v>1.9812596584257194</c:v>
                </c:pt>
                <c:pt idx="478">
                  <c:v>1.320232871165175</c:v>
                </c:pt>
                <c:pt idx="479">
                  <c:v>1.0028159522590354</c:v>
                </c:pt>
                <c:pt idx="480">
                  <c:v>1.308917428299303</c:v>
                </c:pt>
                <c:pt idx="481">
                  <c:v>1.966186622400182</c:v>
                </c:pt>
                <c:pt idx="482">
                  <c:v>2.7319434170762067</c:v>
                </c:pt>
                <c:pt idx="483">
                  <c:v>3.5364021030005786</c:v>
                </c:pt>
                <c:pt idx="484">
                  <c:v>4.3581836622732641</c:v>
                </c:pt>
                <c:pt idx="485">
                  <c:v>5.1890644469024112</c:v>
                </c:pt>
                <c:pt idx="486">
                  <c:v>6.0252813074667264</c:v>
                </c:pt>
                <c:pt idx="487">
                  <c:v>6.8648845463056078</c:v>
                </c:pt>
                <c:pt idx="488">
                  <c:v>7.7067674698350013</c:v>
                </c:pt>
                <c:pt idx="489">
                  <c:v>8.5502567115911052</c:v>
                </c:pt>
                <c:pt idx="490">
                  <c:v>9.3949196289327173</c:v>
                </c:pt>
                <c:pt idx="491">
                  <c:v>10.240465801617969</c:v>
                </c:pt>
                <c:pt idx="492">
                  <c:v>11.086693142416694</c:v>
                </c:pt>
                <c:pt idx="493">
                  <c:v>12.915674299543282</c:v>
                </c:pt>
                <c:pt idx="494">
                  <c:v>12.07672420865363</c:v>
                </c:pt>
                <c:pt idx="495">
                  <c:v>11.239434710512747</c:v>
                </c:pt>
                <c:pt idx="496">
                  <c:v>10.404206726698446</c:v>
                </c:pt>
                <c:pt idx="497">
                  <c:v>9.5715799433469453</c:v>
                </c:pt>
                <c:pt idx="498">
                  <c:v>8.7422976162951596</c:v>
                </c:pt>
                <c:pt idx="499">
                  <c:v>7.9174107264862101</c:v>
                </c:pt>
                <c:pt idx="500">
                  <c:v>7.0984517756960299</c:v>
                </c:pt>
                <c:pt idx="501">
                  <c:v>6.2877374795613967</c:v>
                </c:pt>
                <c:pt idx="502">
                  <c:v>5.488922263238968</c:v>
                </c:pt>
                <c:pt idx="503">
                  <c:v>4.7080667594972061</c:v>
                </c:pt>
                <c:pt idx="504">
                  <c:v>3.9558207254477469</c:v>
                </c:pt>
                <c:pt idx="505">
                  <c:v>3.2520981860764393</c:v>
                </c:pt>
                <c:pt idx="506">
                  <c:v>2.6360515192011542</c:v>
                </c:pt>
                <c:pt idx="507">
                  <c:v>2.183206955806654</c:v>
                </c:pt>
                <c:pt idx="508">
                  <c:v>2.0072412938863908</c:v>
                </c:pt>
                <c:pt idx="509">
                  <c:v>2.1763829194062283</c:v>
                </c:pt>
                <c:pt idx="510">
                  <c:v>2.6247414371482294</c:v>
                </c:pt>
                <c:pt idx="511">
                  <c:v>3.2383472037265455</c:v>
                </c:pt>
                <c:pt idx="512">
                  <c:v>3.9407508944215737</c:v>
                </c:pt>
                <c:pt idx="513">
                  <c:v>4.6922428125453104</c:v>
                </c:pt>
                <c:pt idx="514">
                  <c:v>5.4726380852276479</c:v>
                </c:pt>
                <c:pt idx="515">
                  <c:v>6.2711556041837664</c:v>
                </c:pt>
                <c:pt idx="516">
                  <c:v>7.0816677140263415</c:v>
                </c:pt>
                <c:pt idx="517">
                  <c:v>7.900483694805307</c:v>
                </c:pt>
                <c:pt idx="518">
                  <c:v>8.7252660482008366</c:v>
                </c:pt>
                <c:pt idx="519">
                  <c:v>9.5544697713626565</c:v>
                </c:pt>
                <c:pt idx="520">
                  <c:v>10.387036035938484</c:v>
                </c:pt>
                <c:pt idx="521">
                  <c:v>11.222216475005588</c:v>
                </c:pt>
                <c:pt idx="522">
                  <c:v>13.109379759302515</c:v>
                </c:pt>
                <c:pt idx="523">
                  <c:v>12.283666499608666</c:v>
                </c:pt>
                <c:pt idx="524">
                  <c:v>11.461504599030896</c:v>
                </c:pt>
                <c:pt idx="525">
                  <c:v>10.64371705155698</c:v>
                </c:pt>
                <c:pt idx="526">
                  <c:v>9.8313955099776713</c:v>
                </c:pt>
                <c:pt idx="527">
                  <c:v>9.0260158804207542</c:v>
                </c:pt>
                <c:pt idx="528">
                  <c:v>8.2296164961440645</c:v>
                </c:pt>
                <c:pt idx="529">
                  <c:v>7.4450797627432932</c:v>
                </c:pt>
                <c:pt idx="530">
                  <c:v>6.6765887752361017</c:v>
                </c:pt>
                <c:pt idx="531">
                  <c:v>5.9303846986184636</c:v>
                </c:pt>
                <c:pt idx="532">
                  <c:v>5.2160413795914362</c:v>
                </c:pt>
                <c:pt idx="533">
                  <c:v>4.5485945822429095</c:v>
                </c:pt>
                <c:pt idx="534">
                  <c:v>3.9518777402153114</c:v>
                </c:pt>
                <c:pt idx="535">
                  <c:v>3.4626525487854427</c:v>
                </c:pt>
                <c:pt idx="536">
                  <c:v>3.1317068307250868</c:v>
                </c:pt>
                <c:pt idx="537">
                  <c:v>3.0116793776247697</c:v>
                </c:pt>
                <c:pt idx="538">
                  <c:v>3.1269534172434974</c:v>
                </c:pt>
                <c:pt idx="539">
                  <c:v>3.4540501840029134</c:v>
                </c:pt>
                <c:pt idx="540">
                  <c:v>3.94056946057434</c:v>
                </c:pt>
                <c:pt idx="541">
                  <c:v>4.5354947551079849</c:v>
                </c:pt>
                <c:pt idx="542">
                  <c:v>5.2017629390054605</c:v>
                </c:pt>
                <c:pt idx="543">
                  <c:v>5.915315940303759</c:v>
                </c:pt>
                <c:pt idx="544">
                  <c:v>6.6609749792063528</c:v>
                </c:pt>
                <c:pt idx="545">
                  <c:v>7.429078857678836</c:v>
                </c:pt>
                <c:pt idx="546">
                  <c:v>8.2133329211479147</c:v>
                </c:pt>
                <c:pt idx="547">
                  <c:v>9.0095206683604356</c:v>
                </c:pt>
                <c:pt idx="548">
                  <c:v>9.8147382885948833</c:v>
                </c:pt>
                <c:pt idx="549">
                  <c:v>10.626933361681171</c:v>
                </c:pt>
                <c:pt idx="550">
                  <c:v>11.444620468744889</c:v>
                </c:pt>
                <c:pt idx="551">
                  <c:v>13.375905577540959</c:v>
                </c:pt>
                <c:pt idx="552">
                  <c:v>12.567715584754817</c:v>
                </c:pt>
                <c:pt idx="553">
                  <c:v>11.765419670342713</c:v>
                </c:pt>
                <c:pt idx="554">
                  <c:v>10.970311072129435</c:v>
                </c:pt>
                <c:pt idx="555">
                  <c:v>10.18407335103641</c:v>
                </c:pt>
                <c:pt idx="556">
                  <c:v>9.4089305991323222</c:v>
                </c:pt>
                <c:pt idx="557">
                  <c:v>8.6478667900984334</c:v>
                </c:pt>
                <c:pt idx="558">
                  <c:v>7.9049494001726917</c:v>
                </c:pt>
                <c:pt idx="559">
                  <c:v>7.1858089328404482</c:v>
                </c:pt>
                <c:pt idx="560">
                  <c:v>6.4983440213094967</c:v>
                </c:pt>
                <c:pt idx="561">
                  <c:v>5.8537253112262633</c:v>
                </c:pt>
                <c:pt idx="562">
                  <c:v>5.2677058592228194</c:v>
                </c:pt>
                <c:pt idx="563">
                  <c:v>4.7619691325427711</c:v>
                </c:pt>
                <c:pt idx="564">
                  <c:v>4.364513148025928</c:v>
                </c:pt>
                <c:pt idx="565">
                  <c:v>4.1068966409310868</c:v>
                </c:pt>
                <c:pt idx="566">
                  <c:v>4.0161206430199776</c:v>
                </c:pt>
                <c:pt idx="567">
                  <c:v>4.103273086121817</c:v>
                </c:pt>
                <c:pt idx="568">
                  <c:v>4.357691478213142</c:v>
                </c:pt>
                <c:pt idx="569">
                  <c:v>4.7525887702695275</c:v>
                </c:pt>
                <c:pt idx="570">
                  <c:v>5.2563984836856612</c:v>
                </c:pt>
                <c:pt idx="571">
                  <c:v>5.8410059081712635</c:v>
                </c:pt>
                <c:pt idx="572">
                  <c:v>6.4845952085918688</c:v>
                </c:pt>
                <c:pt idx="573">
                  <c:v>7.1713039274105475</c:v>
                </c:pt>
                <c:pt idx="574">
                  <c:v>7.8898811790350525</c:v>
                </c:pt>
                <c:pt idx="575">
                  <c:v>8.6323722127404228</c:v>
                </c:pt>
                <c:pt idx="576">
                  <c:v>9.3931078466764522</c:v>
                </c:pt>
                <c:pt idx="577">
                  <c:v>10.167993903385824</c:v>
                </c:pt>
                <c:pt idx="578">
                  <c:v>10.954027798910005</c:v>
                </c:pt>
                <c:pt idx="579">
                  <c:v>11.748972296302998</c:v>
                </c:pt>
                <c:pt idx="580">
                  <c:v>13.711005785460085</c:v>
                </c:pt>
                <c:pt idx="581">
                  <c:v>12.923788324207329</c:v>
                </c:pt>
                <c:pt idx="582">
                  <c:v>12.145037243619957</c:v>
                </c:pt>
                <c:pt idx="583">
                  <c:v>11.3764913153799</c:v>
                </c:pt>
                <c:pt idx="584">
                  <c:v>10.620366267173585</c:v>
                </c:pt>
                <c:pt idx="585">
                  <c:v>9.8795143933756737</c:v>
                </c:pt>
                <c:pt idx="586">
                  <c:v>9.1576432366038354</c:v>
                </c:pt>
                <c:pt idx="587">
                  <c:v>8.4596131500748424</c:v>
                </c:pt>
                <c:pt idx="588">
                  <c:v>7.7918341646186349</c:v>
                </c:pt>
                <c:pt idx="589">
                  <c:v>7.162772134370706</c:v>
                </c:pt>
                <c:pt idx="590">
                  <c:v>6.5835347381873524</c:v>
                </c:pt>
                <c:pt idx="591">
                  <c:v>6.0684062692702945</c:v>
                </c:pt>
                <c:pt idx="592">
                  <c:v>5.6349959759452135</c:v>
                </c:pt>
                <c:pt idx="593">
                  <c:v>5.3033767213841969</c:v>
                </c:pt>
                <c:pt idx="594">
                  <c:v>5.0934693136328635</c:v>
                </c:pt>
                <c:pt idx="595">
                  <c:v>5.0205631804529451</c:v>
                </c:pt>
                <c:pt idx="596">
                  <c:v>5.0905480696011756</c:v>
                </c:pt>
                <c:pt idx="597">
                  <c:v>5.2977641179010631</c:v>
                </c:pt>
                <c:pt idx="598">
                  <c:v>5.6270711430477416</c:v>
                </c:pt>
                <c:pt idx="599">
                  <c:v>6.058593454665985</c:v>
                </c:pt>
                <c:pt idx="600">
                  <c:v>6.5722279060391839</c:v>
                </c:pt>
                <c:pt idx="601">
                  <c:v>7.1503010180635904</c:v>
                </c:pt>
                <c:pt idx="602">
                  <c:v>7.7784593364574803</c:v>
                </c:pt>
                <c:pt idx="603">
                  <c:v>8.4455345981719923</c:v>
                </c:pt>
                <c:pt idx="604">
                  <c:v>9.1430126134071141</c:v>
                </c:pt>
                <c:pt idx="605">
                  <c:v>9.8644464948076696</c:v>
                </c:pt>
                <c:pt idx="606">
                  <c:v>10.60494835673045</c:v>
                </c:pt>
                <c:pt idx="607">
                  <c:v>11.360790229949751</c:v>
                </c:pt>
                <c:pt idx="608">
                  <c:v>12.129104651577705</c:v>
                </c:pt>
                <c:pt idx="609">
                  <c:v>14.109795411787465</c:v>
                </c:pt>
                <c:pt idx="610">
                  <c:v>13.346121217885607</c:v>
                </c:pt>
                <c:pt idx="611">
                  <c:v>12.593513273209128</c:v>
                </c:pt>
                <c:pt idx="612">
                  <c:v>11.854079532485557</c:v>
                </c:pt>
                <c:pt idx="613">
                  <c:v>11.130445928285949</c:v>
                </c:pt>
                <c:pt idx="614">
                  <c:v>10.425902913536831</c:v>
                </c:pt>
                <c:pt idx="615">
                  <c:v>9.7445921701472269</c:v>
                </c:pt>
                <c:pt idx="616">
                  <c:v>9.0917380935934293</c:v>
                </c:pt>
                <c:pt idx="617">
                  <c:v>8.4739203773989313</c:v>
                </c:pt>
                <c:pt idx="618">
                  <c:v>7.8993639973415677</c:v>
                </c:pt>
                <c:pt idx="619">
                  <c:v>7.3781824701276051</c:v>
                </c:pt>
                <c:pt idx="620">
                  <c:v>6.9224418785929656</c:v>
                </c:pt>
                <c:pt idx="621">
                  <c:v>6.5458251246498662</c:v>
                </c:pt>
                <c:pt idx="622">
                  <c:v>6.2626233770280706</c:v>
                </c:pt>
                <c:pt idx="623">
                  <c:v>6.0858915996342162</c:v>
                </c:pt>
                <c:pt idx="624">
                  <c:v>6.025006353730963</c:v>
                </c:pt>
                <c:pt idx="625">
                  <c:v>6.0834469310168995</c:v>
                </c:pt>
                <c:pt idx="626">
                  <c:v>6.2578711685763162</c:v>
                </c:pt>
                <c:pt idx="627">
                  <c:v>6.5390042485457451</c:v>
                </c:pt>
                <c:pt idx="628">
                  <c:v>6.9138413029588834</c:v>
                </c:pt>
                <c:pt idx="629">
                  <c:v>7.368095178707919</c:v>
                </c:pt>
                <c:pt idx="630">
                  <c:v>7.8880575278391509</c:v>
                </c:pt>
                <c:pt idx="631">
                  <c:v>8.4616237544871513</c:v>
                </c:pt>
                <c:pt idx="632">
                  <c:v>9.078639852009708</c:v>
                </c:pt>
                <c:pt idx="633">
                  <c:v>9.7308440827350768</c:v>
                </c:pt>
                <c:pt idx="634">
                  <c:v>10.411625788631765</c:v>
                </c:pt>
                <c:pt idx="635">
                  <c:v>11.115735538528188</c:v>
                </c:pt>
                <c:pt idx="636">
                  <c:v>11.839011849073403</c:v>
                </c:pt>
                <c:pt idx="637">
                  <c:v>12.578148773269563</c:v>
                </c:pt>
                <c:pt idx="638">
                  <c:v>14.567044681747666</c:v>
                </c:pt>
                <c:pt idx="639">
                  <c:v>13.828644755001507</c:v>
                </c:pt>
                <c:pt idx="640">
                  <c:v>13.103779636426614</c:v>
                </c:pt>
                <c:pt idx="641">
                  <c:v>12.394824152041339</c:v>
                </c:pt>
                <c:pt idx="642">
                  <c:v>11.704669613450504</c:v>
                </c:pt>
                <c:pt idx="643">
                  <c:v>11.036843559642861</c:v>
                </c:pt>
                <c:pt idx="644">
                  <c:v>10.395650088379705</c:v>
                </c:pt>
                <c:pt idx="645">
                  <c:v>9.7863254472775534</c:v>
                </c:pt>
                <c:pt idx="646">
                  <c:v>9.2151934738252343</c:v>
                </c:pt>
                <c:pt idx="647">
                  <c:v>8.689788015828146</c:v>
                </c:pt>
                <c:pt idx="648">
                  <c:v>8.21888318204077</c:v>
                </c:pt>
                <c:pt idx="649">
                  <c:v>7.8123406070160577</c:v>
                </c:pt>
                <c:pt idx="650">
                  <c:v>7.4806611178445825</c:v>
                </c:pt>
                <c:pt idx="651">
                  <c:v>7.234149276869589</c:v>
                </c:pt>
                <c:pt idx="652">
                  <c:v>7.0817046507202379</c:v>
                </c:pt>
                <c:pt idx="653">
                  <c:v>7.0294498902853553</c:v>
                </c:pt>
                <c:pt idx="654">
                  <c:v>7.0796038561513637</c:v>
                </c:pt>
                <c:pt idx="655">
                  <c:v>7.2300356679640956</c:v>
                </c:pt>
                <c:pt idx="656">
                  <c:v>7.4746933555854733</c:v>
                </c:pt>
                <c:pt idx="657">
                  <c:v>7.8047207355570718</c:v>
                </c:pt>
                <c:pt idx="658">
                  <c:v>8.2098289117394643</c:v>
                </c:pt>
                <c:pt idx="659">
                  <c:v>8.6795112627402133</c:v>
                </c:pt>
                <c:pt idx="660">
                  <c:v>9.2038872635444395</c:v>
                </c:pt>
                <c:pt idx="661">
                  <c:v>9.7741580588832893</c:v>
                </c:pt>
                <c:pt idx="662">
                  <c:v>10.382764119445005</c:v>
                </c:pt>
                <c:pt idx="663">
                  <c:v>11.023357735283581</c:v>
                </c:pt>
                <c:pt idx="664">
                  <c:v>11.690681791924407</c:v>
                </c:pt>
                <c:pt idx="665">
                  <c:v>12.380414603721263</c:v>
                </c:pt>
                <c:pt idx="666">
                  <c:v>13.08901412483144</c:v>
                </c:pt>
                <c:pt idx="667">
                  <c:v>15.077435864281187</c:v>
                </c:pt>
                <c:pt idx="668">
                  <c:v>14.365294888776573</c:v>
                </c:pt>
                <c:pt idx="669">
                  <c:v>13.668918107937749</c:v>
                </c:pt>
                <c:pt idx="670">
                  <c:v>12.990840898167715</c:v>
                </c:pt>
                <c:pt idx="671">
                  <c:v>12.334081734831793</c:v>
                </c:pt>
                <c:pt idx="672">
                  <c:v>11.702230438745845</c:v>
                </c:pt>
                <c:pt idx="673">
                  <c:v>11.099541532942188</c:v>
                </c:pt>
                <c:pt idx="674">
                  <c:v>10.53102308617315</c:v>
                </c:pt>
                <c:pt idx="675">
                  <c:v>10.002503298750311</c:v>
                </c:pt>
                <c:pt idx="676">
                  <c:v>9.520645841617581</c:v>
                </c:pt>
                <c:pt idx="677">
                  <c:v>9.0928720568097887</c:v>
                </c:pt>
                <c:pt idx="678">
                  <c:v>8.7271385483164909</c:v>
                </c:pt>
                <c:pt idx="679">
                  <c:v>8.4315225340095843</c:v>
                </c:pt>
                <c:pt idx="680">
                  <c:v>8.2135983126466829</c:v>
                </c:pt>
                <c:pt idx="681">
                  <c:v>8.0796548343052557</c:v>
                </c:pt>
                <c:pt idx="682">
                  <c:v>8.0338936538587848</c:v>
                </c:pt>
                <c:pt idx="683">
                  <c:v>8.0778135805125455</c:v>
                </c:pt>
                <c:pt idx="684">
                  <c:v>8.2099754714318536</c:v>
                </c:pt>
                <c:pt idx="685">
                  <c:v>8.4262282334098497</c:v>
                </c:pt>
                <c:pt idx="686">
                  <c:v>8.7203180699739491</c:v>
                </c:pt>
                <c:pt idx="687">
                  <c:v>9.0846888907387946</c:v>
                </c:pt>
                <c:pt idx="688">
                  <c:v>9.5112668578646176</c:v>
                </c:pt>
                <c:pt idx="689">
                  <c:v>9.9920879820743771</c:v>
                </c:pt>
                <c:pt idx="690">
                  <c:v>10.519717070411771</c:v>
                </c:pt>
                <c:pt idx="691">
                  <c:v>11.087473663622125</c:v>
                </c:pt>
                <c:pt idx="692">
                  <c:v>11.689512275604828</c:v>
                </c:pt>
                <c:pt idx="693">
                  <c:v>12.320808505999617</c:v>
                </c:pt>
                <c:pt idx="694">
                  <c:v>12.977093173801073</c:v>
                </c:pt>
                <c:pt idx="695">
                  <c:v>13.654763719724945</c:v>
                </c:pt>
                <c:pt idx="696">
                  <c:v>15.635765763369006</c:v>
                </c:pt>
                <c:pt idx="697">
                  <c:v>14.950244011618677</c:v>
                </c:pt>
                <c:pt idx="698">
                  <c:v>14.282416497460725</c:v>
                </c:pt>
                <c:pt idx="699">
                  <c:v>13.634883424765198</c:v>
                </c:pt>
                <c:pt idx="700">
                  <c:v>13.010675270981942</c:v>
                </c:pt>
                <c:pt idx="701">
                  <c:v>12.413311242651558</c:v>
                </c:pt>
                <c:pt idx="702">
                  <c:v>11.84685278911401</c:v>
                </c:pt>
                <c:pt idx="703">
                  <c:v>11.315942117514636</c:v>
                </c:pt>
                <c:pt idx="704">
                  <c:v>10.825810408784212</c:v>
                </c:pt>
                <c:pt idx="705">
                  <c:v>10.382234634554351</c:v>
                </c:pt>
                <c:pt idx="706">
                  <c:v>9.9914173672678714</c:v>
                </c:pt>
                <c:pt idx="707">
                  <c:v>9.6597642831976724</c:v>
                </c:pt>
                <c:pt idx="708">
                  <c:v>9.3935441132163309</c:v>
                </c:pt>
                <c:pt idx="709">
                  <c:v>9.1984398680940576</c:v>
                </c:pt>
                <c:pt idx="710">
                  <c:v>9.0790374493633443</c:v>
                </c:pt>
                <c:pt idx="711">
                  <c:v>9.0383375687646357</c:v>
                </c:pt>
                <c:pt idx="712">
                  <c:v>9.0773989119649627</c:v>
                </c:pt>
                <c:pt idx="713">
                  <c:v>9.195205055187321</c:v>
                </c:pt>
                <c:pt idx="714">
                  <c:v>9.3887923082227704</c:v>
                </c:pt>
                <c:pt idx="715">
                  <c:v>9.6536027475209458</c:v>
                </c:pt>
                <c:pt idx="716">
                  <c:v>9.9839707034297049</c:v>
                </c:pt>
                <c:pt idx="717">
                  <c:v>10.373634657483541</c:v>
                </c:pt>
                <c:pt idx="718">
                  <c:v>10.816187914738952</c:v>
                </c:pt>
                <c:pt idx="719">
                  <c:v>11.305421089324476</c:v>
                </c:pt>
                <c:pt idx="720">
                  <c:v>11.835546924707113</c:v>
                </c:pt>
                <c:pt idx="721">
                  <c:v>12.401322349126554</c:v>
                </c:pt>
                <c:pt idx="722">
                  <c:v>12.998092975776958</c:v>
                </c:pt>
                <c:pt idx="723">
                  <c:v>13.621785712855132</c:v>
                </c:pt>
                <c:pt idx="724">
                  <c:v>14.268870698375061</c:v>
                </c:pt>
                <c:pt idx="725">
                  <c:v>16.237089857986319</c:v>
                </c:pt>
                <c:pt idx="726">
                  <c:v>15.578052254897592</c:v>
                </c:pt>
                <c:pt idx="727">
                  <c:v>14.938317745191997</c:v>
                </c:pt>
                <c:pt idx="728">
                  <c:v>14.320473527656709</c:v>
                </c:pt>
                <c:pt idx="729">
                  <c:v>13.7274756257777</c:v>
                </c:pt>
                <c:pt idx="730">
                  <c:v>13.162682555479313</c:v>
                </c:pt>
                <c:pt idx="731">
                  <c:v>12.6298787427401</c:v>
                </c:pt>
                <c:pt idx="732">
                  <c:v>12.133279113921409</c:v>
                </c:pt>
                <c:pt idx="733">
                  <c:v>11.67750345991473</c:v>
                </c:pt>
                <c:pt idx="734">
                  <c:v>11.267506913968136</c:v>
                </c:pt>
                <c:pt idx="735">
                  <c:v>10.90845255094974</c:v>
                </c:pt>
                <c:pt idx="736">
                  <c:v>10.605515643113318</c:v>
                </c:pt>
                <c:pt idx="737">
                  <c:v>10.363618434519916</c:v>
                </c:pt>
                <c:pt idx="738">
                  <c:v>10.18711009346233</c:v>
                </c:pt>
                <c:pt idx="739">
                  <c:v>10.079426424966945</c:v>
                </c:pt>
                <c:pt idx="740">
                  <c:v>10.042781589595688</c:v>
                </c:pt>
                <c:pt idx="741">
                  <c:v>10.077950538493555</c:v>
                </c:pt>
                <c:pt idx="742">
                  <c:v>10.184189317580575</c:v>
                </c:pt>
                <c:pt idx="743">
                  <c:v>10.359311611121798</c:v>
                </c:pt>
                <c:pt idx="744">
                  <c:v>10.599903870145418</c:v>
                </c:pt>
                <c:pt idx="745">
                  <c:v>10.901632311554197</c:v>
                </c:pt>
                <c:pt idx="746">
                  <c:v>11.259583120894108</c:v>
                </c:pt>
                <c:pt idx="747">
                  <c:v>11.668583335449288</c:v>
                </c:pt>
                <c:pt idx="748">
                  <c:v>12.123467410618236</c:v>
                </c:pt>
                <c:pt idx="749">
                  <c:v>12.619274426698386</c:v>
                </c:pt>
                <c:pt idx="750">
                  <c:v>13.151376812194441</c:v>
                </c:pt>
                <c:pt idx="751">
                  <c:v>13.715550920627365</c:v>
                </c:pt>
                <c:pt idx="752">
                  <c:v>14.308003426625394</c:v>
                </c:pt>
                <c:pt idx="753">
                  <c:v>14.925367233549942</c:v>
                </c:pt>
                <c:pt idx="754">
                  <c:v>16.876813099328345</c:v>
                </c:pt>
                <c:pt idx="755">
                  <c:v>16.243750964283421</c:v>
                </c:pt>
                <c:pt idx="756">
                  <c:v>15.631284988434468</c:v>
                </c:pt>
                <c:pt idx="757">
                  <c:v>15.04193123869589</c:v>
                </c:pt>
                <c:pt idx="758">
                  <c:v>14.478512367976881</c:v>
                </c:pt>
                <c:pt idx="759">
                  <c:v>13.944172452664878</c:v>
                </c:pt>
                <c:pt idx="760">
                  <c:v>13.442379640140242</c:v>
                </c:pt>
                <c:pt idx="761">
                  <c:v>12.976910086367253</c:v>
                </c:pt>
                <c:pt idx="762">
                  <c:v>12.551805463345069</c:v>
                </c:pt>
                <c:pt idx="763">
                  <c:v>12.171295961797101</c:v>
                </c:pt>
                <c:pt idx="764">
                  <c:v>11.839682022320556</c:v>
                </c:pt>
                <c:pt idx="765">
                  <c:v>11.561171886519981</c:v>
                </c:pt>
                <c:pt idx="766">
                  <c:v>11.339679024983894</c:v>
                </c:pt>
                <c:pt idx="767">
                  <c:v>11.178593175782931</c:v>
                </c:pt>
                <c:pt idx="768">
                  <c:v>11.080549191698964</c:v>
                </c:pt>
                <c:pt idx="769">
                  <c:v>11.047225687459306</c:v>
                </c:pt>
                <c:pt idx="770">
                  <c:v>11.079206667882913</c:v>
                </c:pt>
                <c:pt idx="771">
                  <c:v>11.175931522233883</c:v>
                </c:pt>
                <c:pt idx="772">
                  <c:v>11.335743045326209</c:v>
                </c:pt>
                <c:pt idx="773">
                  <c:v>11.556024203404146</c:v>
                </c:pt>
                <c:pt idx="774">
                  <c:v>11.833398513937622</c:v>
                </c:pt>
                <c:pt idx="775">
                  <c:v>12.163960925194646</c:v>
                </c:pt>
                <c:pt idx="776">
                  <c:v>12.543507100873484</c:v>
                </c:pt>
                <c:pt idx="777">
                  <c:v>12.96773671037707</c:v>
                </c:pt>
                <c:pt idx="778">
                  <c:v>13.432416773971187</c:v>
                </c:pt>
                <c:pt idx="779">
                  <c:v>13.933500830360769</c:v>
                </c:pt>
                <c:pt idx="780">
                  <c:v>14.467206723817172</c:v>
                </c:pt>
                <c:pt idx="781">
                  <c:v>15.03005972674968</c:v>
                </c:pt>
                <c:pt idx="782">
                  <c:v>15.618909065285735</c:v>
                </c:pt>
                <c:pt idx="783">
                  <c:v>17.550737050247825</c:v>
                </c:pt>
                <c:pt idx="784">
                  <c:v>16.942874490680129</c:v>
                </c:pt>
                <c:pt idx="785">
                  <c:v>16.356607869816333</c:v>
                </c:pt>
                <c:pt idx="786">
                  <c:v>15.794342215076133</c:v>
                </c:pt>
                <c:pt idx="787">
                  <c:v>15.258730976294864</c:v>
                </c:pt>
                <c:pt idx="788">
                  <c:v>14.752677587710608</c:v>
                </c:pt>
                <c:pt idx="789">
                  <c:v>14.27932494927326</c:v>
                </c:pt>
                <c:pt idx="790">
                  <c:v>13.842028247584997</c:v>
                </c:pt>
                <c:pt idx="791">
                  <c:v>13.444306267224798</c:v>
                </c:pt>
                <c:pt idx="792">
                  <c:v>13.08976684310837</c:v>
                </c:pt>
                <c:pt idx="793">
                  <c:v>12.78200379466934</c:v>
                </c:pt>
                <c:pt idx="794">
                  <c:v>12.524465897072849</c:v>
                </c:pt>
                <c:pt idx="795">
                  <c:v>12.320303202719506</c:v>
                </c:pt>
                <c:pt idx="796">
                  <c:v>12.17220177317734</c:v>
                </c:pt>
                <c:pt idx="797">
                  <c:v>12.082223347006188</c:v>
                </c:pt>
                <c:pt idx="798">
                  <c:v>12.051669843094009</c:v>
                </c:pt>
                <c:pt idx="799">
                  <c:v>12.080992136697303</c:v>
                </c:pt>
                <c:pt idx="800">
                  <c:v>12.169757434186675</c:v>
                </c:pt>
                <c:pt idx="801">
                  <c:v>12.316680600183737</c:v>
                </c:pt>
                <c:pt idx="802">
                  <c:v>12.519714294141991</c:v>
                </c:pt>
                <c:pt idx="803">
                  <c:v>12.776183741905953</c:v>
                </c:pt>
                <c:pt idx="804">
                  <c:v>13.082946763131883</c:v>
                </c:pt>
                <c:pt idx="805">
                  <c:v>13.436559120807095</c:v>
                </c:pt>
                <c:pt idx="806">
                  <c:v>13.833428570204203</c:v>
                </c:pt>
                <c:pt idx="807">
                  <c:v>14.269946426211396</c:v>
                </c:pt>
                <c:pt idx="808">
                  <c:v>14.742591224304672</c:v>
                </c:pt>
                <c:pt idx="809">
                  <c:v>15.248003836795872</c:v>
                </c:pt>
                <c:pt idx="810">
                  <c:v>15.78303665353862</c:v>
                </c:pt>
                <c:pt idx="811">
                  <c:v>16.344781155064322</c:v>
                </c:pt>
                <c:pt idx="812">
                  <c:v>18.255074333131944</c:v>
                </c:pt>
                <c:pt idx="813">
                  <c:v>17.671456190936006</c:v>
                </c:pt>
                <c:pt idx="814">
                  <c:v>17.11017208879468</c:v>
                </c:pt>
                <c:pt idx="815">
                  <c:v>16.573491301115979</c:v>
                </c:pt>
                <c:pt idx="816">
                  <c:v>16.063879945647354</c:v>
                </c:pt>
                <c:pt idx="817">
                  <c:v>15.583993836888215</c:v>
                </c:pt>
                <c:pt idx="818">
                  <c:v>15.136660427854247</c:v>
                </c:pt>
                <c:pt idx="819">
                  <c:v>14.724846821212502</c:v>
                </c:pt>
                <c:pt idx="820">
                  <c:v>14.351611021351259</c:v>
                </c:pt>
                <c:pt idx="821">
                  <c:v>14.020034376140815</c:v>
                </c:pt>
                <c:pt idx="822">
                  <c:v>13.73313470800357</c:v>
                </c:pt>
                <c:pt idx="823">
                  <c:v>13.493762036888443</c:v>
                </c:pt>
                <c:pt idx="824">
                  <c:v>13.304481910550724</c:v>
                </c:pt>
                <c:pt idx="825">
                  <c:v>13.16745472398415</c:v>
                </c:pt>
                <c:pt idx="826">
                  <c:v>13.084322256355977</c:v>
                </c:pt>
                <c:pt idx="827">
                  <c:v>13.056114043166616</c:v>
                </c:pt>
                <c:pt idx="828">
                  <c:v>13.083185350218539</c:v>
                </c:pt>
                <c:pt idx="829">
                  <c:v>13.165195171670367</c:v>
                </c:pt>
                <c:pt idx="830">
                  <c:v>13.301127354783629</c:v>
                </c:pt>
                <c:pt idx="831">
                  <c:v>13.489351871315916</c:v>
                </c:pt>
                <c:pt idx="832">
                  <c:v>13.727717906053174</c:v>
                </c:pt>
                <c:pt idx="833">
                  <c:v>14.013667040006835</c:v>
                </c:pt>
                <c:pt idx="834">
                  <c:v>14.344353903476282</c:v>
                </c:pt>
                <c:pt idx="835">
                  <c:v>14.716763024122283</c:v>
                </c:pt>
                <c:pt idx="836">
                  <c:v>15.12781342125075</c:v>
                </c:pt>
                <c:pt idx="837">
                  <c:v>15.574445861993809</c:v>
                </c:pt>
                <c:pt idx="838">
                  <c:v>16.053690818879396</c:v>
                </c:pt>
                <c:pt idx="839">
                  <c:v>16.562717588251466</c:v>
                </c:pt>
                <c:pt idx="840">
                  <c:v>17.098866597180546</c:v>
                </c:pt>
              </c:numCache>
            </c:numRef>
          </c:xVal>
          <c:yVal>
            <c:numRef>
              <c:f>'Dif EB-Oper'!$H$2:$H$842</c:f>
              <c:numCache>
                <c:formatCode>0.00</c:formatCode>
                <c:ptCount val="841"/>
                <c:pt idx="0">
                  <c:v>0.88165800000000005</c:v>
                </c:pt>
                <c:pt idx="1">
                  <c:v>1.13104</c:v>
                </c:pt>
                <c:pt idx="2">
                  <c:v>1.3159000000000001</c:v>
                </c:pt>
                <c:pt idx="3">
                  <c:v>1.41723</c:v>
                </c:pt>
                <c:pt idx="4">
                  <c:v>1.5274300000000001</c:v>
                </c:pt>
                <c:pt idx="5">
                  <c:v>1.54132</c:v>
                </c:pt>
                <c:pt idx="6">
                  <c:v>1.5222500000000001</c:v>
                </c:pt>
                <c:pt idx="7">
                  <c:v>1.56741</c:v>
                </c:pt>
                <c:pt idx="8">
                  <c:v>1.70638</c:v>
                </c:pt>
                <c:pt idx="9">
                  <c:v>1.74095</c:v>
                </c:pt>
                <c:pt idx="10">
                  <c:v>1.72194</c:v>
                </c:pt>
                <c:pt idx="11">
                  <c:v>1.7236199999999999</c:v>
                </c:pt>
                <c:pt idx="12">
                  <c:v>1.77372</c:v>
                </c:pt>
                <c:pt idx="13">
                  <c:v>1.92665</c:v>
                </c:pt>
                <c:pt idx="14">
                  <c:v>1.9837199999999999</c:v>
                </c:pt>
                <c:pt idx="15">
                  <c:v>1.85989</c:v>
                </c:pt>
                <c:pt idx="16">
                  <c:v>1.3908400000000001</c:v>
                </c:pt>
                <c:pt idx="17">
                  <c:v>1.0084500000000001</c:v>
                </c:pt>
                <c:pt idx="18">
                  <c:v>0.28188099999999999</c:v>
                </c:pt>
                <c:pt idx="19">
                  <c:v>1.70955E-2</c:v>
                </c:pt>
                <c:pt idx="20">
                  <c:v>5.7490900000000001E-3</c:v>
                </c:pt>
                <c:pt idx="21">
                  <c:v>2.0735200000000001E-3</c:v>
                </c:pt>
                <c:pt idx="22">
                  <c:v>6.7539E-4</c:v>
                </c:pt>
                <c:pt idx="23">
                  <c:v>3.8637200000000001E-4</c:v>
                </c:pt>
                <c:pt idx="24">
                  <c:v>1.2009499999999999E-4</c:v>
                </c:pt>
                <c:pt idx="25">
                  <c:v>5.86736E-5</c:v>
                </c:pt>
                <c:pt idx="26">
                  <c:v>4.3056999999999998E-5</c:v>
                </c:pt>
                <c:pt idx="27">
                  <c:v>2.9768300000000001E-5</c:v>
                </c:pt>
                <c:pt idx="28">
                  <c:v>3.0451400000000001E-5</c:v>
                </c:pt>
                <c:pt idx="29">
                  <c:v>0.80486599999999997</c:v>
                </c:pt>
                <c:pt idx="30">
                  <c:v>1.1331599999999999</c:v>
                </c:pt>
                <c:pt idx="31">
                  <c:v>1.32047</c:v>
                </c:pt>
                <c:pt idx="32">
                  <c:v>1.4128099999999999</c:v>
                </c:pt>
                <c:pt idx="33">
                  <c:v>1.51996</c:v>
                </c:pt>
                <c:pt idx="34">
                  <c:v>1.5343899999999999</c:v>
                </c:pt>
                <c:pt idx="35">
                  <c:v>1.51702</c:v>
                </c:pt>
                <c:pt idx="36">
                  <c:v>1.5505500000000001</c:v>
                </c:pt>
                <c:pt idx="37">
                  <c:v>1.6529799999999999</c:v>
                </c:pt>
                <c:pt idx="38">
                  <c:v>1.7121200000000001</c:v>
                </c:pt>
                <c:pt idx="39">
                  <c:v>1.70828</c:v>
                </c:pt>
                <c:pt idx="40">
                  <c:v>1.57016</c:v>
                </c:pt>
                <c:pt idx="41">
                  <c:v>1.6997100000000001</c:v>
                </c:pt>
                <c:pt idx="42">
                  <c:v>2.1090100000000001</c:v>
                </c:pt>
                <c:pt idx="43">
                  <c:v>1.98105</c:v>
                </c:pt>
                <c:pt idx="44">
                  <c:v>2.1010599999999999</c:v>
                </c:pt>
                <c:pt idx="45">
                  <c:v>1.8622000000000001</c:v>
                </c:pt>
                <c:pt idx="46">
                  <c:v>1.54301</c:v>
                </c:pt>
                <c:pt idx="47">
                  <c:v>0.70685699999999996</c:v>
                </c:pt>
                <c:pt idx="48">
                  <c:v>0.10714</c:v>
                </c:pt>
                <c:pt idx="49">
                  <c:v>3.0627600000000001E-2</c:v>
                </c:pt>
                <c:pt idx="50">
                  <c:v>2.3593400000000001E-3</c:v>
                </c:pt>
                <c:pt idx="51">
                  <c:v>9.930099999999999E-4</c:v>
                </c:pt>
                <c:pt idx="52">
                  <c:v>5.3759700000000001E-4</c:v>
                </c:pt>
                <c:pt idx="53">
                  <c:v>1.5218999999999999E-4</c:v>
                </c:pt>
                <c:pt idx="54">
                  <c:v>7.5778299999999999E-5</c:v>
                </c:pt>
                <c:pt idx="55">
                  <c:v>5.7781500000000002E-5</c:v>
                </c:pt>
                <c:pt idx="56">
                  <c:v>2.7874200000000002E-5</c:v>
                </c:pt>
                <c:pt idx="57">
                  <c:v>2.7305500000000001E-5</c:v>
                </c:pt>
                <c:pt idx="58">
                  <c:v>0.61816800000000005</c:v>
                </c:pt>
                <c:pt idx="59">
                  <c:v>1.0208600000000001</c:v>
                </c:pt>
                <c:pt idx="60">
                  <c:v>1.3081400000000001</c:v>
                </c:pt>
                <c:pt idx="61">
                  <c:v>1.39297</c:v>
                </c:pt>
                <c:pt idx="62">
                  <c:v>1.57687</c:v>
                </c:pt>
                <c:pt idx="63">
                  <c:v>1.5145</c:v>
                </c:pt>
                <c:pt idx="64">
                  <c:v>1.5051099999999999</c:v>
                </c:pt>
                <c:pt idx="65">
                  <c:v>1.53078</c:v>
                </c:pt>
                <c:pt idx="66">
                  <c:v>1.5818300000000001</c:v>
                </c:pt>
                <c:pt idx="67">
                  <c:v>1.6232</c:v>
                </c:pt>
                <c:pt idx="68">
                  <c:v>1.6015600000000001</c:v>
                </c:pt>
                <c:pt idx="69">
                  <c:v>1.60395</c:v>
                </c:pt>
                <c:pt idx="70">
                  <c:v>1.64209</c:v>
                </c:pt>
                <c:pt idx="71">
                  <c:v>1.5893600000000001</c:v>
                </c:pt>
                <c:pt idx="72">
                  <c:v>1.85249</c:v>
                </c:pt>
                <c:pt idx="73">
                  <c:v>2.1743399999999999</c:v>
                </c:pt>
                <c:pt idx="74">
                  <c:v>2.2665899999999999</c:v>
                </c:pt>
                <c:pt idx="75">
                  <c:v>2.4454199999999999</c:v>
                </c:pt>
                <c:pt idx="76">
                  <c:v>1.82605</c:v>
                </c:pt>
                <c:pt idx="77">
                  <c:v>0.72589800000000004</c:v>
                </c:pt>
                <c:pt idx="78">
                  <c:v>0.29047299999999998</c:v>
                </c:pt>
                <c:pt idx="79">
                  <c:v>3.2334099999999998E-2</c:v>
                </c:pt>
                <c:pt idx="80">
                  <c:v>3.08055E-3</c:v>
                </c:pt>
                <c:pt idx="81">
                  <c:v>8.4949600000000004E-4</c:v>
                </c:pt>
                <c:pt idx="82">
                  <c:v>3.0114900000000001E-4</c:v>
                </c:pt>
                <c:pt idx="83">
                  <c:v>1.10132E-4</c:v>
                </c:pt>
                <c:pt idx="84">
                  <c:v>9.6385000000000006E-5</c:v>
                </c:pt>
                <c:pt idx="85">
                  <c:v>4.7427099999999999E-5</c:v>
                </c:pt>
                <c:pt idx="86">
                  <c:v>2.72819E-5</c:v>
                </c:pt>
                <c:pt idx="87">
                  <c:v>0.58433900000000005</c:v>
                </c:pt>
                <c:pt idx="88">
                  <c:v>0.92779400000000001</c:v>
                </c:pt>
                <c:pt idx="89">
                  <c:v>1.2538</c:v>
                </c:pt>
                <c:pt idx="90">
                  <c:v>1.34137</c:v>
                </c:pt>
                <c:pt idx="91">
                  <c:v>1.5818700000000001</c:v>
                </c:pt>
                <c:pt idx="92">
                  <c:v>1.5797000000000001</c:v>
                </c:pt>
                <c:pt idx="93">
                  <c:v>1.54555</c:v>
                </c:pt>
                <c:pt idx="94">
                  <c:v>1.5167200000000001</c:v>
                </c:pt>
                <c:pt idx="95">
                  <c:v>1.55565</c:v>
                </c:pt>
                <c:pt idx="96">
                  <c:v>1.5718399999999999</c:v>
                </c:pt>
                <c:pt idx="97">
                  <c:v>1.53776</c:v>
                </c:pt>
                <c:pt idx="98">
                  <c:v>1.46021</c:v>
                </c:pt>
                <c:pt idx="99">
                  <c:v>1.4780800000000001</c:v>
                </c:pt>
                <c:pt idx="100">
                  <c:v>1.6906699999999999</c:v>
                </c:pt>
                <c:pt idx="101">
                  <c:v>1.73126</c:v>
                </c:pt>
                <c:pt idx="102">
                  <c:v>1.9648399999999999</c:v>
                </c:pt>
                <c:pt idx="103">
                  <c:v>2.4877500000000001</c:v>
                </c:pt>
                <c:pt idx="104">
                  <c:v>2.5655899999999998</c:v>
                </c:pt>
                <c:pt idx="105">
                  <c:v>2.1674699999999998</c:v>
                </c:pt>
                <c:pt idx="106">
                  <c:v>1.3008500000000001</c:v>
                </c:pt>
                <c:pt idx="107">
                  <c:v>0.763185</c:v>
                </c:pt>
                <c:pt idx="108">
                  <c:v>0.13713700000000001</c:v>
                </c:pt>
                <c:pt idx="109">
                  <c:v>5.6695799999999996E-3</c:v>
                </c:pt>
                <c:pt idx="110">
                  <c:v>9.6345999999999997E-4</c:v>
                </c:pt>
                <c:pt idx="111">
                  <c:v>4.7030900000000003E-4</c:v>
                </c:pt>
                <c:pt idx="112">
                  <c:v>1.3564999999999999E-4</c:v>
                </c:pt>
                <c:pt idx="113">
                  <c:v>1.04413E-4</c:v>
                </c:pt>
                <c:pt idx="114">
                  <c:v>6.2983699999999998E-5</c:v>
                </c:pt>
                <c:pt idx="115">
                  <c:v>3.8504699999999997E-5</c:v>
                </c:pt>
                <c:pt idx="116">
                  <c:v>0.57189000000000001</c:v>
                </c:pt>
                <c:pt idx="117">
                  <c:v>0.83052400000000004</c:v>
                </c:pt>
                <c:pt idx="118">
                  <c:v>1.1876800000000001</c:v>
                </c:pt>
                <c:pt idx="119">
                  <c:v>1.29643</c:v>
                </c:pt>
                <c:pt idx="120">
                  <c:v>1.5220800000000001</c:v>
                </c:pt>
                <c:pt idx="121">
                  <c:v>1.6249400000000001</c:v>
                </c:pt>
                <c:pt idx="122">
                  <c:v>1.62009</c:v>
                </c:pt>
                <c:pt idx="123">
                  <c:v>1.5706</c:v>
                </c:pt>
                <c:pt idx="124">
                  <c:v>1.58196</c:v>
                </c:pt>
                <c:pt idx="125">
                  <c:v>1.5912599999999999</c:v>
                </c:pt>
                <c:pt idx="126">
                  <c:v>1.5258700000000001</c:v>
                </c:pt>
                <c:pt idx="127">
                  <c:v>1.4856100000000001</c:v>
                </c:pt>
                <c:pt idx="128">
                  <c:v>1.46994</c:v>
                </c:pt>
                <c:pt idx="129">
                  <c:v>1.58273</c:v>
                </c:pt>
                <c:pt idx="130">
                  <c:v>1.6996800000000001</c:v>
                </c:pt>
                <c:pt idx="131">
                  <c:v>1.7321599999999999</c:v>
                </c:pt>
                <c:pt idx="132">
                  <c:v>2.1775199999999999</c:v>
                </c:pt>
                <c:pt idx="133">
                  <c:v>2.5569799999999998</c:v>
                </c:pt>
                <c:pt idx="134">
                  <c:v>2.4118400000000002</c:v>
                </c:pt>
                <c:pt idx="135">
                  <c:v>1.8345800000000001</c:v>
                </c:pt>
                <c:pt idx="136">
                  <c:v>1.3267199999999999</c:v>
                </c:pt>
                <c:pt idx="137">
                  <c:v>0.34612199999999999</c:v>
                </c:pt>
                <c:pt idx="138">
                  <c:v>2.58578E-2</c:v>
                </c:pt>
                <c:pt idx="139">
                  <c:v>7.4898300000000003E-3</c:v>
                </c:pt>
                <c:pt idx="140">
                  <c:v>4.3702299999999998E-4</c:v>
                </c:pt>
                <c:pt idx="141">
                  <c:v>1.5989199999999999E-4</c:v>
                </c:pt>
                <c:pt idx="142">
                  <c:v>1.17081E-4</c:v>
                </c:pt>
                <c:pt idx="143">
                  <c:v>7.92058E-5</c:v>
                </c:pt>
                <c:pt idx="144">
                  <c:v>5.4700800000000003E-5</c:v>
                </c:pt>
                <c:pt idx="145">
                  <c:v>0.49410199999999999</c:v>
                </c:pt>
                <c:pt idx="146">
                  <c:v>0.64899700000000005</c:v>
                </c:pt>
                <c:pt idx="147">
                  <c:v>0.92228200000000005</c:v>
                </c:pt>
                <c:pt idx="148">
                  <c:v>1.0727100000000001</c:v>
                </c:pt>
                <c:pt idx="149">
                  <c:v>1.44051</c:v>
                </c:pt>
                <c:pt idx="150">
                  <c:v>1.6456500000000001</c:v>
                </c:pt>
                <c:pt idx="151">
                  <c:v>1.65787</c:v>
                </c:pt>
                <c:pt idx="152">
                  <c:v>1.6402099999999999</c:v>
                </c:pt>
                <c:pt idx="153">
                  <c:v>1.59792</c:v>
                </c:pt>
                <c:pt idx="154">
                  <c:v>1.6074200000000001</c:v>
                </c:pt>
                <c:pt idx="155">
                  <c:v>1.65439</c:v>
                </c:pt>
                <c:pt idx="156">
                  <c:v>1.65693</c:v>
                </c:pt>
                <c:pt idx="157">
                  <c:v>1.6249199999999999</c:v>
                </c:pt>
                <c:pt idx="158">
                  <c:v>1.54078</c:v>
                </c:pt>
                <c:pt idx="159">
                  <c:v>1.5097</c:v>
                </c:pt>
                <c:pt idx="160">
                  <c:v>1.61375</c:v>
                </c:pt>
                <c:pt idx="161">
                  <c:v>2.0228100000000002</c:v>
                </c:pt>
                <c:pt idx="162">
                  <c:v>2.5361600000000002</c:v>
                </c:pt>
                <c:pt idx="163">
                  <c:v>2.9857</c:v>
                </c:pt>
                <c:pt idx="164">
                  <c:v>2.4742600000000001</c:v>
                </c:pt>
                <c:pt idx="165">
                  <c:v>1.9778899999999999</c:v>
                </c:pt>
                <c:pt idx="166">
                  <c:v>1.2193400000000001</c:v>
                </c:pt>
                <c:pt idx="167">
                  <c:v>0.226382</c:v>
                </c:pt>
                <c:pt idx="168">
                  <c:v>5.4686400000000003E-2</c:v>
                </c:pt>
                <c:pt idx="169">
                  <c:v>6.9755999999999996E-4</c:v>
                </c:pt>
                <c:pt idx="170">
                  <c:v>1.90848E-4</c:v>
                </c:pt>
                <c:pt idx="171">
                  <c:v>1.35795E-4</c:v>
                </c:pt>
                <c:pt idx="172">
                  <c:v>9.89255E-5</c:v>
                </c:pt>
                <c:pt idx="173">
                  <c:v>8.3109300000000001E-5</c:v>
                </c:pt>
                <c:pt idx="174">
                  <c:v>0.40790399999999999</c:v>
                </c:pt>
                <c:pt idx="175">
                  <c:v>0.60565999999999998</c:v>
                </c:pt>
                <c:pt idx="176">
                  <c:v>0.75443499999999997</c:v>
                </c:pt>
                <c:pt idx="177">
                  <c:v>0.96876799999999996</c:v>
                </c:pt>
                <c:pt idx="178">
                  <c:v>1.23037</c:v>
                </c:pt>
                <c:pt idx="179">
                  <c:v>1.54223</c:v>
                </c:pt>
                <c:pt idx="180">
                  <c:v>1.61588</c:v>
                </c:pt>
                <c:pt idx="181">
                  <c:v>1.6567000000000001</c:v>
                </c:pt>
                <c:pt idx="182">
                  <c:v>1.61673</c:v>
                </c:pt>
                <c:pt idx="183">
                  <c:v>1.5931999999999999</c:v>
                </c:pt>
                <c:pt idx="184">
                  <c:v>1.6334200000000001</c:v>
                </c:pt>
                <c:pt idx="185">
                  <c:v>1.655</c:v>
                </c:pt>
                <c:pt idx="186">
                  <c:v>1.7399100000000001</c:v>
                </c:pt>
                <c:pt idx="187">
                  <c:v>1.7411399999999999</c:v>
                </c:pt>
                <c:pt idx="188">
                  <c:v>1.6103700000000001</c:v>
                </c:pt>
                <c:pt idx="189">
                  <c:v>1.4497100000000001</c:v>
                </c:pt>
                <c:pt idx="190">
                  <c:v>1.95543</c:v>
                </c:pt>
                <c:pt idx="191">
                  <c:v>2.2383000000000002</c:v>
                </c:pt>
                <c:pt idx="192">
                  <c:v>2.99071</c:v>
                </c:pt>
                <c:pt idx="193">
                  <c:v>3.0846100000000001</c:v>
                </c:pt>
                <c:pt idx="194">
                  <c:v>2.4234599999999999</c:v>
                </c:pt>
                <c:pt idx="195">
                  <c:v>1.61703</c:v>
                </c:pt>
                <c:pt idx="196">
                  <c:v>0.40088499999999999</c:v>
                </c:pt>
                <c:pt idx="197">
                  <c:v>0.143597</c:v>
                </c:pt>
                <c:pt idx="198">
                  <c:v>2.41121E-3</c:v>
                </c:pt>
                <c:pt idx="199">
                  <c:v>2.1439199999999999E-4</c:v>
                </c:pt>
                <c:pt idx="200">
                  <c:v>1.43561E-4</c:v>
                </c:pt>
                <c:pt idx="201">
                  <c:v>1.0289999999999999E-4</c:v>
                </c:pt>
                <c:pt idx="202">
                  <c:v>9.2684900000000004E-5</c:v>
                </c:pt>
                <c:pt idx="203">
                  <c:v>0.20004</c:v>
                </c:pt>
                <c:pt idx="204">
                  <c:v>0.36385000000000001</c:v>
                </c:pt>
                <c:pt idx="205">
                  <c:v>0.58736900000000003</c:v>
                </c:pt>
                <c:pt idx="206">
                  <c:v>0.67831699999999995</c:v>
                </c:pt>
                <c:pt idx="207">
                  <c:v>0.99146999999999996</c:v>
                </c:pt>
                <c:pt idx="208">
                  <c:v>1.25125</c:v>
                </c:pt>
                <c:pt idx="209">
                  <c:v>1.3684099999999999</c:v>
                </c:pt>
                <c:pt idx="210">
                  <c:v>1.62391</c:v>
                </c:pt>
                <c:pt idx="211">
                  <c:v>1.6405799999999999</c:v>
                </c:pt>
                <c:pt idx="212">
                  <c:v>1.6142300000000001</c:v>
                </c:pt>
                <c:pt idx="213">
                  <c:v>1.6001399999999999</c:v>
                </c:pt>
                <c:pt idx="214">
                  <c:v>1.6047100000000001</c:v>
                </c:pt>
                <c:pt idx="215">
                  <c:v>1.6315900000000001</c:v>
                </c:pt>
                <c:pt idx="216">
                  <c:v>1.72061</c:v>
                </c:pt>
                <c:pt idx="217">
                  <c:v>1.8673</c:v>
                </c:pt>
                <c:pt idx="218">
                  <c:v>1.82118</c:v>
                </c:pt>
                <c:pt idx="219">
                  <c:v>1.6147100000000001</c:v>
                </c:pt>
                <c:pt idx="220">
                  <c:v>1.98529</c:v>
                </c:pt>
                <c:pt idx="221">
                  <c:v>3.0811700000000002</c:v>
                </c:pt>
                <c:pt idx="222">
                  <c:v>4.1095800000000002</c:v>
                </c:pt>
                <c:pt idx="223">
                  <c:v>2.7893300000000001</c:v>
                </c:pt>
                <c:pt idx="224">
                  <c:v>2.0400800000000001</c:v>
                </c:pt>
                <c:pt idx="225">
                  <c:v>0.624135</c:v>
                </c:pt>
                <c:pt idx="226">
                  <c:v>0.1484</c:v>
                </c:pt>
                <c:pt idx="227">
                  <c:v>1.3882800000000001E-2</c:v>
                </c:pt>
                <c:pt idx="228">
                  <c:v>3.5312899999999999E-4</c:v>
                </c:pt>
                <c:pt idx="229">
                  <c:v>1.72237E-4</c:v>
                </c:pt>
                <c:pt idx="230">
                  <c:v>1.0240500000000001E-4</c:v>
                </c:pt>
                <c:pt idx="231">
                  <c:v>9.8328599999999999E-5</c:v>
                </c:pt>
                <c:pt idx="232">
                  <c:v>0.14901200000000001</c:v>
                </c:pt>
                <c:pt idx="233">
                  <c:v>0.24879699999999999</c:v>
                </c:pt>
                <c:pt idx="234">
                  <c:v>0.45300200000000002</c:v>
                </c:pt>
                <c:pt idx="235">
                  <c:v>0.48816399999999999</c:v>
                </c:pt>
                <c:pt idx="236">
                  <c:v>0.76677799999999996</c:v>
                </c:pt>
                <c:pt idx="237">
                  <c:v>0.99049699999999996</c:v>
                </c:pt>
                <c:pt idx="238">
                  <c:v>1.1984999999999999</c:v>
                </c:pt>
                <c:pt idx="239">
                  <c:v>1.47909</c:v>
                </c:pt>
                <c:pt idx="240">
                  <c:v>1.6293599999999999</c:v>
                </c:pt>
                <c:pt idx="241">
                  <c:v>1.62019</c:v>
                </c:pt>
                <c:pt idx="242">
                  <c:v>1.5951900000000001</c:v>
                </c:pt>
                <c:pt idx="243">
                  <c:v>1.59605</c:v>
                </c:pt>
                <c:pt idx="244">
                  <c:v>1.6012</c:v>
                </c:pt>
                <c:pt idx="245">
                  <c:v>1.6286400000000001</c:v>
                </c:pt>
                <c:pt idx="246">
                  <c:v>1.77542</c:v>
                </c:pt>
                <c:pt idx="247">
                  <c:v>2.1860900000000001</c:v>
                </c:pt>
                <c:pt idx="248">
                  <c:v>1.82277</c:v>
                </c:pt>
                <c:pt idx="249">
                  <c:v>1.7674399999999999</c:v>
                </c:pt>
                <c:pt idx="250">
                  <c:v>3.8500399999999999</c:v>
                </c:pt>
                <c:pt idx="251">
                  <c:v>4.0725100000000003</c:v>
                </c:pt>
                <c:pt idx="252">
                  <c:v>2.78288</c:v>
                </c:pt>
                <c:pt idx="253">
                  <c:v>2.2279100000000001</c:v>
                </c:pt>
                <c:pt idx="254">
                  <c:v>0.84403799999999995</c:v>
                </c:pt>
                <c:pt idx="255">
                  <c:v>0.111619</c:v>
                </c:pt>
                <c:pt idx="256">
                  <c:v>2.0734300000000001E-2</c:v>
                </c:pt>
                <c:pt idx="257">
                  <c:v>1.1282600000000001E-3</c:v>
                </c:pt>
                <c:pt idx="258">
                  <c:v>3.5715900000000001E-4</c:v>
                </c:pt>
                <c:pt idx="259">
                  <c:v>1.0534E-4</c:v>
                </c:pt>
                <c:pt idx="260">
                  <c:v>9.8622000000000005E-5</c:v>
                </c:pt>
                <c:pt idx="261">
                  <c:v>7.1841299999999997E-2</c:v>
                </c:pt>
                <c:pt idx="262">
                  <c:v>0.15210299999999999</c:v>
                </c:pt>
                <c:pt idx="263">
                  <c:v>0.26566800000000002</c:v>
                </c:pt>
                <c:pt idx="264">
                  <c:v>0.344082</c:v>
                </c:pt>
                <c:pt idx="265">
                  <c:v>0.48290499999999997</c:v>
                </c:pt>
                <c:pt idx="266">
                  <c:v>0.65319199999999999</c:v>
                </c:pt>
                <c:pt idx="267">
                  <c:v>0.77982099999999999</c:v>
                </c:pt>
                <c:pt idx="268">
                  <c:v>1.18672</c:v>
                </c:pt>
                <c:pt idx="269">
                  <c:v>1.3384100000000001</c:v>
                </c:pt>
                <c:pt idx="270">
                  <c:v>1.4429000000000001</c:v>
                </c:pt>
                <c:pt idx="271">
                  <c:v>1.51892</c:v>
                </c:pt>
                <c:pt idx="272">
                  <c:v>1.54617</c:v>
                </c:pt>
                <c:pt idx="273">
                  <c:v>1.54864</c:v>
                </c:pt>
                <c:pt idx="274">
                  <c:v>1.5761499999999999</c:v>
                </c:pt>
                <c:pt idx="275">
                  <c:v>1.6383300000000001</c:v>
                </c:pt>
                <c:pt idx="276">
                  <c:v>1.8580399999999999</c:v>
                </c:pt>
                <c:pt idx="277">
                  <c:v>2.2654399999999999</c:v>
                </c:pt>
                <c:pt idx="278">
                  <c:v>4.0002199999999997</c:v>
                </c:pt>
                <c:pt idx="279">
                  <c:v>5.6035700000000004</c:v>
                </c:pt>
                <c:pt idx="280">
                  <c:v>3.5947300000000002</c:v>
                </c:pt>
                <c:pt idx="281">
                  <c:v>3.7151999999999998</c:v>
                </c:pt>
                <c:pt idx="282">
                  <c:v>2.1693899999999999</c:v>
                </c:pt>
                <c:pt idx="283">
                  <c:v>0.82183499999999998</c:v>
                </c:pt>
                <c:pt idx="284">
                  <c:v>8.3793199999999998E-2</c:v>
                </c:pt>
                <c:pt idx="285">
                  <c:v>3.1799399999999999E-2</c:v>
                </c:pt>
                <c:pt idx="286">
                  <c:v>6.1823900000000003E-3</c:v>
                </c:pt>
                <c:pt idx="287">
                  <c:v>1.5441299999999999E-3</c:v>
                </c:pt>
                <c:pt idx="288">
                  <c:v>1.37193E-4</c:v>
                </c:pt>
                <c:pt idx="289">
                  <c:v>9.9652800000000002E-5</c:v>
                </c:pt>
                <c:pt idx="290">
                  <c:v>3.21491E-2</c:v>
                </c:pt>
                <c:pt idx="291">
                  <c:v>0.108042</c:v>
                </c:pt>
                <c:pt idx="292">
                  <c:v>0.23441300000000001</c:v>
                </c:pt>
                <c:pt idx="293">
                  <c:v>0.29511199999999999</c:v>
                </c:pt>
                <c:pt idx="294">
                  <c:v>0.44429099999999999</c:v>
                </c:pt>
                <c:pt idx="295">
                  <c:v>0.56112600000000001</c:v>
                </c:pt>
                <c:pt idx="296">
                  <c:v>0.64736000000000005</c:v>
                </c:pt>
                <c:pt idx="297">
                  <c:v>0.99691099999999999</c:v>
                </c:pt>
                <c:pt idx="298">
                  <c:v>1.2147300000000001</c:v>
                </c:pt>
                <c:pt idx="299">
                  <c:v>1.2950999999999999</c:v>
                </c:pt>
                <c:pt idx="300">
                  <c:v>1.4646999999999999</c:v>
                </c:pt>
                <c:pt idx="301">
                  <c:v>1.4242300000000001</c:v>
                </c:pt>
                <c:pt idx="302">
                  <c:v>1.44248</c:v>
                </c:pt>
                <c:pt idx="303">
                  <c:v>1.5312399999999999</c:v>
                </c:pt>
                <c:pt idx="304">
                  <c:v>1.61209</c:v>
                </c:pt>
                <c:pt idx="305">
                  <c:v>1.7643200000000001</c:v>
                </c:pt>
                <c:pt idx="306">
                  <c:v>3.5203099999999998</c:v>
                </c:pt>
                <c:pt idx="307">
                  <c:v>5.8637100000000002</c:v>
                </c:pt>
                <c:pt idx="308">
                  <c:v>8.4017700000000008</c:v>
                </c:pt>
                <c:pt idx="309">
                  <c:v>6.1175199999999998</c:v>
                </c:pt>
                <c:pt idx="310">
                  <c:v>4.1539700000000002</c:v>
                </c:pt>
                <c:pt idx="311">
                  <c:v>2.1583100000000002</c:v>
                </c:pt>
                <c:pt idx="312">
                  <c:v>0.70039399999999996</c:v>
                </c:pt>
                <c:pt idx="313">
                  <c:v>0.12628500000000001</c:v>
                </c:pt>
                <c:pt idx="314">
                  <c:v>3.6803700000000002E-2</c:v>
                </c:pt>
                <c:pt idx="315">
                  <c:v>1.2244100000000001E-2</c:v>
                </c:pt>
                <c:pt idx="316">
                  <c:v>4.2277800000000004E-3</c:v>
                </c:pt>
                <c:pt idx="317">
                  <c:v>2.92947E-4</c:v>
                </c:pt>
                <c:pt idx="318">
                  <c:v>1.05507E-4</c:v>
                </c:pt>
                <c:pt idx="319">
                  <c:v>2.2333700000000001E-2</c:v>
                </c:pt>
                <c:pt idx="320">
                  <c:v>7.4187699999999995E-2</c:v>
                </c:pt>
                <c:pt idx="321">
                  <c:v>0.18338299999999999</c:v>
                </c:pt>
                <c:pt idx="322">
                  <c:v>0.24244199999999999</c:v>
                </c:pt>
                <c:pt idx="323">
                  <c:v>0.35151900000000003</c:v>
                </c:pt>
                <c:pt idx="324">
                  <c:v>0.46017799999999998</c:v>
                </c:pt>
                <c:pt idx="325">
                  <c:v>0.539489</c:v>
                </c:pt>
                <c:pt idx="326">
                  <c:v>0.87713700000000006</c:v>
                </c:pt>
                <c:pt idx="327">
                  <c:v>1.1411899999999999</c:v>
                </c:pt>
                <c:pt idx="328">
                  <c:v>1.18719</c:v>
                </c:pt>
                <c:pt idx="329">
                  <c:v>1.26969</c:v>
                </c:pt>
                <c:pt idx="330">
                  <c:v>1.32623</c:v>
                </c:pt>
                <c:pt idx="331">
                  <c:v>1.34415</c:v>
                </c:pt>
                <c:pt idx="332">
                  <c:v>1.45838</c:v>
                </c:pt>
                <c:pt idx="333">
                  <c:v>1.57921</c:v>
                </c:pt>
                <c:pt idx="334">
                  <c:v>2.7290800000000002</c:v>
                </c:pt>
                <c:pt idx="335">
                  <c:v>9.5873100000000004</c:v>
                </c:pt>
                <c:pt idx="336">
                  <c:v>13.250400000000001</c:v>
                </c:pt>
                <c:pt idx="337">
                  <c:v>13.534800000000001</c:v>
                </c:pt>
                <c:pt idx="338">
                  <c:v>8.1720199999999998</c:v>
                </c:pt>
                <c:pt idx="339">
                  <c:v>5.4608999999999996</c:v>
                </c:pt>
                <c:pt idx="340">
                  <c:v>2.10073</c:v>
                </c:pt>
                <c:pt idx="341">
                  <c:v>0.65617099999999995</c:v>
                </c:pt>
                <c:pt idx="342">
                  <c:v>0.29780699999999999</c:v>
                </c:pt>
                <c:pt idx="343">
                  <c:v>5.2925800000000002E-2</c:v>
                </c:pt>
                <c:pt idx="344">
                  <c:v>1.7820300000000001E-2</c:v>
                </c:pt>
                <c:pt idx="345">
                  <c:v>7.9179599999999999E-3</c:v>
                </c:pt>
                <c:pt idx="346">
                  <c:v>6.15903E-4</c:v>
                </c:pt>
                <c:pt idx="347">
                  <c:v>1.13088E-4</c:v>
                </c:pt>
                <c:pt idx="348">
                  <c:v>5.12863E-2</c:v>
                </c:pt>
                <c:pt idx="349">
                  <c:v>8.4992600000000001E-2</c:v>
                </c:pt>
                <c:pt idx="350">
                  <c:v>0.114066</c:v>
                </c:pt>
                <c:pt idx="351">
                  <c:v>0.136269</c:v>
                </c:pt>
                <c:pt idx="352">
                  <c:v>0.182813</c:v>
                </c:pt>
                <c:pt idx="353">
                  <c:v>0.27182800000000001</c:v>
                </c:pt>
                <c:pt idx="354">
                  <c:v>0.335899</c:v>
                </c:pt>
                <c:pt idx="355">
                  <c:v>0.52527299999999999</c:v>
                </c:pt>
                <c:pt idx="356">
                  <c:v>0.77160700000000004</c:v>
                </c:pt>
                <c:pt idx="357">
                  <c:v>0.87245300000000003</c:v>
                </c:pt>
                <c:pt idx="358">
                  <c:v>1.0602100000000001</c:v>
                </c:pt>
                <c:pt idx="359">
                  <c:v>1.1250800000000001</c:v>
                </c:pt>
                <c:pt idx="360">
                  <c:v>1.0865</c:v>
                </c:pt>
                <c:pt idx="361">
                  <c:v>1.2262500000000001</c:v>
                </c:pt>
                <c:pt idx="362">
                  <c:v>1.74884</c:v>
                </c:pt>
                <c:pt idx="363">
                  <c:v>7.5232400000000004</c:v>
                </c:pt>
                <c:pt idx="364">
                  <c:v>24.930299999999999</c:v>
                </c:pt>
                <c:pt idx="365">
                  <c:v>27.2804</c:v>
                </c:pt>
                <c:pt idx="366">
                  <c:v>16.998799999999999</c:v>
                </c:pt>
                <c:pt idx="367">
                  <c:v>8.7993500000000004</c:v>
                </c:pt>
                <c:pt idx="368">
                  <c:v>6.1841400000000002</c:v>
                </c:pt>
                <c:pt idx="369">
                  <c:v>2.5557599999999998</c:v>
                </c:pt>
                <c:pt idx="370">
                  <c:v>1.7247699999999999</c:v>
                </c:pt>
                <c:pt idx="371">
                  <c:v>1.12155</c:v>
                </c:pt>
                <c:pt idx="372">
                  <c:v>0.15540200000000001</c:v>
                </c:pt>
                <c:pt idx="373">
                  <c:v>2.5936399999999998E-2</c:v>
                </c:pt>
                <c:pt idx="374">
                  <c:v>1.6716200000000001E-2</c:v>
                </c:pt>
                <c:pt idx="375">
                  <c:v>3.0589300000000001E-3</c:v>
                </c:pt>
                <c:pt idx="376">
                  <c:v>7.20169E-4</c:v>
                </c:pt>
                <c:pt idx="377">
                  <c:v>5.1448300000000002E-2</c:v>
                </c:pt>
                <c:pt idx="378">
                  <c:v>8.3097799999999999E-2</c:v>
                </c:pt>
                <c:pt idx="379">
                  <c:v>0.11103</c:v>
                </c:pt>
                <c:pt idx="380">
                  <c:v>0.12906599999999999</c:v>
                </c:pt>
                <c:pt idx="381">
                  <c:v>0.151842</c:v>
                </c:pt>
                <c:pt idx="382">
                  <c:v>0.16761000000000001</c:v>
                </c:pt>
                <c:pt idx="383">
                  <c:v>0.20588600000000001</c:v>
                </c:pt>
                <c:pt idx="384">
                  <c:v>0.33772999999999997</c:v>
                </c:pt>
                <c:pt idx="385">
                  <c:v>0.51521600000000001</c:v>
                </c:pt>
                <c:pt idx="386">
                  <c:v>0.56547400000000003</c:v>
                </c:pt>
                <c:pt idx="387">
                  <c:v>0.71005200000000002</c:v>
                </c:pt>
                <c:pt idx="388">
                  <c:v>0.76254599999999995</c:v>
                </c:pt>
                <c:pt idx="389">
                  <c:v>0.73038999999999998</c:v>
                </c:pt>
                <c:pt idx="390">
                  <c:v>1.1116200000000001</c:v>
                </c:pt>
                <c:pt idx="391">
                  <c:v>2.02806</c:v>
                </c:pt>
                <c:pt idx="392">
                  <c:v>10.4831</c:v>
                </c:pt>
                <c:pt idx="393">
                  <c:v>30.336600000000001</c:v>
                </c:pt>
                <c:pt idx="394">
                  <c:v>29.2074</c:v>
                </c:pt>
                <c:pt idx="395">
                  <c:v>16.779599999999999</c:v>
                </c:pt>
                <c:pt idx="396">
                  <c:v>8.7556799999999999</c:v>
                </c:pt>
                <c:pt idx="397">
                  <c:v>6.5045999999999999</c:v>
                </c:pt>
                <c:pt idx="398">
                  <c:v>3.3456399999999999</c:v>
                </c:pt>
                <c:pt idx="399">
                  <c:v>2.24288</c:v>
                </c:pt>
                <c:pt idx="400">
                  <c:v>1.6201399999999999</c:v>
                </c:pt>
                <c:pt idx="401">
                  <c:v>0.30965500000000001</c:v>
                </c:pt>
                <c:pt idx="402">
                  <c:v>2.6240599999999999E-2</c:v>
                </c:pt>
                <c:pt idx="403">
                  <c:v>1.9521799999999999E-2</c:v>
                </c:pt>
                <c:pt idx="404">
                  <c:v>4.6977499999999997E-3</c:v>
                </c:pt>
                <c:pt idx="405">
                  <c:v>1.5024299999999999E-3</c:v>
                </c:pt>
                <c:pt idx="406">
                  <c:v>2.4825400000000001E-2</c:v>
                </c:pt>
                <c:pt idx="407">
                  <c:v>5.0182499999999998E-2</c:v>
                </c:pt>
                <c:pt idx="408">
                  <c:v>7.5333700000000003E-2</c:v>
                </c:pt>
                <c:pt idx="409">
                  <c:v>8.4766099999999997E-2</c:v>
                </c:pt>
                <c:pt idx="410">
                  <c:v>0.105781</c:v>
                </c:pt>
                <c:pt idx="411">
                  <c:v>0.112415</c:v>
                </c:pt>
                <c:pt idx="412">
                  <c:v>0.111535</c:v>
                </c:pt>
                <c:pt idx="413">
                  <c:v>0.12806699999999999</c:v>
                </c:pt>
                <c:pt idx="414">
                  <c:v>0.15424599999999999</c:v>
                </c:pt>
                <c:pt idx="415">
                  <c:v>0.16572200000000001</c:v>
                </c:pt>
                <c:pt idx="416">
                  <c:v>0.17117299999999999</c:v>
                </c:pt>
                <c:pt idx="417">
                  <c:v>0.16975799999999999</c:v>
                </c:pt>
                <c:pt idx="418">
                  <c:v>0.18405199999999999</c:v>
                </c:pt>
                <c:pt idx="419">
                  <c:v>0.50295500000000004</c:v>
                </c:pt>
                <c:pt idx="420">
                  <c:v>1.81382</c:v>
                </c:pt>
                <c:pt idx="421">
                  <c:v>20.877500000000001</c:v>
                </c:pt>
                <c:pt idx="422">
                  <c:v>28.695900000000002</c:v>
                </c:pt>
                <c:pt idx="423">
                  <c:v>25.212800000000001</c:v>
                </c:pt>
                <c:pt idx="424">
                  <c:v>14.368399999999999</c:v>
                </c:pt>
                <c:pt idx="425">
                  <c:v>8.4461200000000005</c:v>
                </c:pt>
                <c:pt idx="426">
                  <c:v>7.7529700000000004</c:v>
                </c:pt>
                <c:pt idx="427">
                  <c:v>5.3671600000000002</c:v>
                </c:pt>
                <c:pt idx="428">
                  <c:v>3.3935900000000001</c:v>
                </c:pt>
                <c:pt idx="429">
                  <c:v>2.7018599999999999</c:v>
                </c:pt>
                <c:pt idx="430">
                  <c:v>0.64206799999999997</c:v>
                </c:pt>
                <c:pt idx="431">
                  <c:v>5.4200100000000001E-2</c:v>
                </c:pt>
                <c:pt idx="432">
                  <c:v>2.2590300000000001E-2</c:v>
                </c:pt>
                <c:pt idx="433">
                  <c:v>1.33197E-2</c:v>
                </c:pt>
                <c:pt idx="434">
                  <c:v>5.2155500000000002E-3</c:v>
                </c:pt>
                <c:pt idx="435">
                  <c:v>1.4971699999999999E-2</c:v>
                </c:pt>
                <c:pt idx="436">
                  <c:v>3.3887E-2</c:v>
                </c:pt>
                <c:pt idx="437">
                  <c:v>5.3328899999999999E-2</c:v>
                </c:pt>
                <c:pt idx="438">
                  <c:v>5.9702100000000001E-2</c:v>
                </c:pt>
                <c:pt idx="439">
                  <c:v>7.7203599999999997E-2</c:v>
                </c:pt>
                <c:pt idx="440">
                  <c:v>8.3372299999999996E-2</c:v>
                </c:pt>
                <c:pt idx="441">
                  <c:v>8.5103200000000004E-2</c:v>
                </c:pt>
                <c:pt idx="442">
                  <c:v>9.4420799999999999E-2</c:v>
                </c:pt>
                <c:pt idx="443">
                  <c:v>0.106102</c:v>
                </c:pt>
                <c:pt idx="444">
                  <c:v>0.11973200000000001</c:v>
                </c:pt>
                <c:pt idx="445">
                  <c:v>0.11762</c:v>
                </c:pt>
                <c:pt idx="446">
                  <c:v>0.122017</c:v>
                </c:pt>
                <c:pt idx="447">
                  <c:v>0.13104499999999999</c:v>
                </c:pt>
                <c:pt idx="448">
                  <c:v>0.47991800000000001</c:v>
                </c:pt>
                <c:pt idx="449">
                  <c:v>1.7556700000000001</c:v>
                </c:pt>
                <c:pt idx="450">
                  <c:v>37.563699999999997</c:v>
                </c:pt>
                <c:pt idx="451">
                  <c:v>32.658299999999997</c:v>
                </c:pt>
                <c:pt idx="452">
                  <c:v>23.5977</c:v>
                </c:pt>
                <c:pt idx="453">
                  <c:v>14.5402</c:v>
                </c:pt>
                <c:pt idx="454">
                  <c:v>11.5581</c:v>
                </c:pt>
                <c:pt idx="455">
                  <c:v>10.488300000000001</c:v>
                </c:pt>
                <c:pt idx="456">
                  <c:v>7.32369</c:v>
                </c:pt>
                <c:pt idx="457">
                  <c:v>4.3687300000000002</c:v>
                </c:pt>
                <c:pt idx="458">
                  <c:v>3.3830800000000001</c:v>
                </c:pt>
                <c:pt idx="459">
                  <c:v>0.84405600000000003</c:v>
                </c:pt>
                <c:pt idx="460">
                  <c:v>6.1082200000000003E-2</c:v>
                </c:pt>
                <c:pt idx="461">
                  <c:v>2.2936000000000002E-2</c:v>
                </c:pt>
                <c:pt idx="462">
                  <c:v>1.7063399999999999E-2</c:v>
                </c:pt>
                <c:pt idx="463">
                  <c:v>6.9263500000000004E-3</c:v>
                </c:pt>
                <c:pt idx="464">
                  <c:v>3.55602E-3</c:v>
                </c:pt>
                <c:pt idx="465">
                  <c:v>1.06578E-2</c:v>
                </c:pt>
                <c:pt idx="466">
                  <c:v>2.2963000000000001E-2</c:v>
                </c:pt>
                <c:pt idx="467">
                  <c:v>2.9841800000000002E-2</c:v>
                </c:pt>
                <c:pt idx="468">
                  <c:v>4.4237100000000001E-2</c:v>
                </c:pt>
                <c:pt idx="469">
                  <c:v>4.9604000000000002E-2</c:v>
                </c:pt>
                <c:pt idx="470">
                  <c:v>4.9516600000000001E-2</c:v>
                </c:pt>
                <c:pt idx="471">
                  <c:v>5.9281300000000002E-2</c:v>
                </c:pt>
                <c:pt idx="472">
                  <c:v>6.6814600000000002E-2</c:v>
                </c:pt>
                <c:pt idx="473">
                  <c:v>6.4026100000000002E-2</c:v>
                </c:pt>
                <c:pt idx="474">
                  <c:v>5.90199E-2</c:v>
                </c:pt>
                <c:pt idx="475">
                  <c:v>7.1242600000000003E-2</c:v>
                </c:pt>
                <c:pt idx="476">
                  <c:v>0.11443300000000001</c:v>
                </c:pt>
                <c:pt idx="477">
                  <c:v>1.12361</c:v>
                </c:pt>
                <c:pt idx="478">
                  <c:v>2.69143</c:v>
                </c:pt>
                <c:pt idx="479">
                  <c:v>12.122199999999999</c:v>
                </c:pt>
                <c:pt idx="480">
                  <c:v>29.1068</c:v>
                </c:pt>
                <c:pt idx="481">
                  <c:v>28.671700000000001</c:v>
                </c:pt>
                <c:pt idx="482">
                  <c:v>25.327500000000001</c:v>
                </c:pt>
                <c:pt idx="483">
                  <c:v>20.0321</c:v>
                </c:pt>
                <c:pt idx="484">
                  <c:v>16.941800000000001</c:v>
                </c:pt>
                <c:pt idx="485">
                  <c:v>10.4406</c:v>
                </c:pt>
                <c:pt idx="486">
                  <c:v>6.1754199999999999</c:v>
                </c:pt>
                <c:pt idx="487">
                  <c:v>4.4486999999999997</c:v>
                </c:pt>
                <c:pt idx="488">
                  <c:v>0.90053099999999997</c:v>
                </c:pt>
                <c:pt idx="489">
                  <c:v>4.70818E-2</c:v>
                </c:pt>
                <c:pt idx="490">
                  <c:v>2.42232E-2</c:v>
                </c:pt>
                <c:pt idx="491">
                  <c:v>2.0834600000000002E-2</c:v>
                </c:pt>
                <c:pt idx="492">
                  <c:v>1.2893E-2</c:v>
                </c:pt>
                <c:pt idx="493">
                  <c:v>1.67943E-3</c:v>
                </c:pt>
                <c:pt idx="494">
                  <c:v>5.7281500000000004E-3</c:v>
                </c:pt>
                <c:pt idx="495">
                  <c:v>1.27828E-2</c:v>
                </c:pt>
                <c:pt idx="496">
                  <c:v>1.7043699999999998E-2</c:v>
                </c:pt>
                <c:pt idx="497">
                  <c:v>2.6603000000000002E-2</c:v>
                </c:pt>
                <c:pt idx="498">
                  <c:v>3.2970300000000001E-2</c:v>
                </c:pt>
                <c:pt idx="499">
                  <c:v>3.4509699999999997E-2</c:v>
                </c:pt>
                <c:pt idx="500">
                  <c:v>4.6643900000000002E-2</c:v>
                </c:pt>
                <c:pt idx="501">
                  <c:v>5.6460000000000003E-2</c:v>
                </c:pt>
                <c:pt idx="502">
                  <c:v>5.7858100000000003E-2</c:v>
                </c:pt>
                <c:pt idx="503">
                  <c:v>5.0601399999999998E-2</c:v>
                </c:pt>
                <c:pt idx="504">
                  <c:v>7.5192099999999998E-2</c:v>
                </c:pt>
                <c:pt idx="505">
                  <c:v>0.12665000000000001</c:v>
                </c:pt>
                <c:pt idx="506">
                  <c:v>1.4416599999999999</c:v>
                </c:pt>
                <c:pt idx="507">
                  <c:v>3.5182600000000002</c:v>
                </c:pt>
                <c:pt idx="508">
                  <c:v>11.3446</c:v>
                </c:pt>
                <c:pt idx="509">
                  <c:v>25.379100000000001</c:v>
                </c:pt>
                <c:pt idx="510">
                  <c:v>26.056899999999999</c:v>
                </c:pt>
                <c:pt idx="511">
                  <c:v>25.355499999999999</c:v>
                </c:pt>
                <c:pt idx="512">
                  <c:v>21.5732</c:v>
                </c:pt>
                <c:pt idx="513">
                  <c:v>18.831</c:v>
                </c:pt>
                <c:pt idx="514">
                  <c:v>12.0105</c:v>
                </c:pt>
                <c:pt idx="515">
                  <c:v>6.8165199999999997</c:v>
                </c:pt>
                <c:pt idx="516">
                  <c:v>4.6838100000000003</c:v>
                </c:pt>
                <c:pt idx="517">
                  <c:v>0.73221800000000004</c:v>
                </c:pt>
                <c:pt idx="518">
                  <c:v>2.5667100000000002E-2</c:v>
                </c:pt>
                <c:pt idx="519">
                  <c:v>2.4999400000000001E-2</c:v>
                </c:pt>
                <c:pt idx="520">
                  <c:v>2.1117E-2</c:v>
                </c:pt>
                <c:pt idx="521">
                  <c:v>1.54112E-2</c:v>
                </c:pt>
                <c:pt idx="522">
                  <c:v>3.8159100000000003E-4</c:v>
                </c:pt>
                <c:pt idx="523">
                  <c:v>2.0419800000000001E-3</c:v>
                </c:pt>
                <c:pt idx="524">
                  <c:v>5.66965E-3</c:v>
                </c:pt>
                <c:pt idx="525">
                  <c:v>7.7356500000000002E-3</c:v>
                </c:pt>
                <c:pt idx="526">
                  <c:v>1.13496E-2</c:v>
                </c:pt>
                <c:pt idx="527">
                  <c:v>1.45021E-2</c:v>
                </c:pt>
                <c:pt idx="528">
                  <c:v>1.5678600000000001E-2</c:v>
                </c:pt>
                <c:pt idx="529">
                  <c:v>1.7278700000000001E-2</c:v>
                </c:pt>
                <c:pt idx="530">
                  <c:v>2.2378800000000001E-2</c:v>
                </c:pt>
                <c:pt idx="531">
                  <c:v>2.30105E-2</c:v>
                </c:pt>
                <c:pt idx="532">
                  <c:v>3.1079800000000001E-2</c:v>
                </c:pt>
                <c:pt idx="533">
                  <c:v>7.5123800000000004E-2</c:v>
                </c:pt>
                <c:pt idx="534">
                  <c:v>0.215091</c:v>
                </c:pt>
                <c:pt idx="535">
                  <c:v>1.39299</c:v>
                </c:pt>
                <c:pt idx="536">
                  <c:v>3.8082199999999999</c:v>
                </c:pt>
                <c:pt idx="537">
                  <c:v>12.4041</c:v>
                </c:pt>
                <c:pt idx="538">
                  <c:v>20.421900000000001</c:v>
                </c:pt>
                <c:pt idx="539">
                  <c:v>20.352499999999999</c:v>
                </c:pt>
                <c:pt idx="540">
                  <c:v>15.8268</c:v>
                </c:pt>
                <c:pt idx="541">
                  <c:v>7.9595900000000004</c:v>
                </c:pt>
                <c:pt idx="542">
                  <c:v>6.3874500000000003</c:v>
                </c:pt>
                <c:pt idx="543">
                  <c:v>6.3225699999999998</c:v>
                </c:pt>
                <c:pt idx="544">
                  <c:v>3.6957599999999999</c:v>
                </c:pt>
                <c:pt idx="545">
                  <c:v>2.0612300000000001</c:v>
                </c:pt>
                <c:pt idx="546">
                  <c:v>0.164296</c:v>
                </c:pt>
                <c:pt idx="547">
                  <c:v>2.53764E-2</c:v>
                </c:pt>
                <c:pt idx="548">
                  <c:v>2.5129599999999998E-2</c:v>
                </c:pt>
                <c:pt idx="549">
                  <c:v>2.1049999999999999E-2</c:v>
                </c:pt>
                <c:pt idx="550">
                  <c:v>1.64943E-2</c:v>
                </c:pt>
                <c:pt idx="551">
                  <c:v>3.1273E-4</c:v>
                </c:pt>
                <c:pt idx="552">
                  <c:v>1.21901E-3</c:v>
                </c:pt>
                <c:pt idx="553">
                  <c:v>3.3404799999999998E-3</c:v>
                </c:pt>
                <c:pt idx="554">
                  <c:v>4.2811699999999999E-3</c:v>
                </c:pt>
                <c:pt idx="555">
                  <c:v>6.4633199999999998E-3</c:v>
                </c:pt>
                <c:pt idx="556">
                  <c:v>8.7379499999999995E-3</c:v>
                </c:pt>
                <c:pt idx="557">
                  <c:v>8.0380999999999994E-3</c:v>
                </c:pt>
                <c:pt idx="558">
                  <c:v>9.0671499999999995E-3</c:v>
                </c:pt>
                <c:pt idx="559">
                  <c:v>1.2049000000000001E-2</c:v>
                </c:pt>
                <c:pt idx="560">
                  <c:v>1.4547300000000001E-2</c:v>
                </c:pt>
                <c:pt idx="561">
                  <c:v>2.8895500000000001E-2</c:v>
                </c:pt>
                <c:pt idx="562">
                  <c:v>9.1335100000000002E-2</c:v>
                </c:pt>
                <c:pt idx="563">
                  <c:v>0.361954</c:v>
                </c:pt>
                <c:pt idx="564">
                  <c:v>2.4136000000000002</c:v>
                </c:pt>
                <c:pt idx="565">
                  <c:v>5.1721399999999997</c:v>
                </c:pt>
                <c:pt idx="566">
                  <c:v>12.4278</c:v>
                </c:pt>
                <c:pt idx="567">
                  <c:v>17.784199999999998</c:v>
                </c:pt>
                <c:pt idx="568">
                  <c:v>16.9923</c:v>
                </c:pt>
                <c:pt idx="569">
                  <c:v>8.3161799999999992</c:v>
                </c:pt>
                <c:pt idx="570">
                  <c:v>3.5998600000000001</c:v>
                </c:pt>
                <c:pt idx="571">
                  <c:v>3.0716600000000001</c:v>
                </c:pt>
                <c:pt idx="572">
                  <c:v>2.9032499999999999</c:v>
                </c:pt>
                <c:pt idx="573">
                  <c:v>1.4171</c:v>
                </c:pt>
                <c:pt idx="574">
                  <c:v>0.68234700000000004</c:v>
                </c:pt>
                <c:pt idx="575">
                  <c:v>2.1932699999999999E-2</c:v>
                </c:pt>
                <c:pt idx="576">
                  <c:v>2.65104E-2</c:v>
                </c:pt>
                <c:pt idx="577">
                  <c:v>2.4181600000000001E-2</c:v>
                </c:pt>
                <c:pt idx="578">
                  <c:v>1.9849700000000001E-2</c:v>
                </c:pt>
                <c:pt idx="579">
                  <c:v>1.5743699999999999E-2</c:v>
                </c:pt>
                <c:pt idx="580">
                  <c:v>2.0200599999999999E-4</c:v>
                </c:pt>
                <c:pt idx="581">
                  <c:v>7.7553599999999996E-4</c:v>
                </c:pt>
                <c:pt idx="582">
                  <c:v>1.3688800000000001E-3</c:v>
                </c:pt>
                <c:pt idx="583">
                  <c:v>1.87681E-3</c:v>
                </c:pt>
                <c:pt idx="584">
                  <c:v>3.2830200000000002E-3</c:v>
                </c:pt>
                <c:pt idx="585">
                  <c:v>5.4688699999999998E-3</c:v>
                </c:pt>
                <c:pt idx="586">
                  <c:v>4.99593E-3</c:v>
                </c:pt>
                <c:pt idx="587">
                  <c:v>5.3958499999999998E-3</c:v>
                </c:pt>
                <c:pt idx="588">
                  <c:v>8.7169399999999994E-3</c:v>
                </c:pt>
                <c:pt idx="589">
                  <c:v>1.24368E-2</c:v>
                </c:pt>
                <c:pt idx="590">
                  <c:v>3.1219299999999998E-2</c:v>
                </c:pt>
                <c:pt idx="591">
                  <c:v>0.17080600000000001</c:v>
                </c:pt>
                <c:pt idx="592">
                  <c:v>0.56604500000000002</c:v>
                </c:pt>
                <c:pt idx="593">
                  <c:v>3.6516799999999998</c:v>
                </c:pt>
                <c:pt idx="594">
                  <c:v>6.2283099999999996</c:v>
                </c:pt>
                <c:pt idx="595">
                  <c:v>11.783799999999999</c:v>
                </c:pt>
                <c:pt idx="596">
                  <c:v>15.261200000000001</c:v>
                </c:pt>
                <c:pt idx="597">
                  <c:v>11.055999999999999</c:v>
                </c:pt>
                <c:pt idx="598">
                  <c:v>3.6412</c:v>
                </c:pt>
                <c:pt idx="599">
                  <c:v>1.2984100000000001</c:v>
                </c:pt>
                <c:pt idx="600">
                  <c:v>1.13653</c:v>
                </c:pt>
                <c:pt idx="601">
                  <c:v>1.0353000000000001</c:v>
                </c:pt>
                <c:pt idx="602">
                  <c:v>0.21481500000000001</c:v>
                </c:pt>
                <c:pt idx="603">
                  <c:v>0.132801</c:v>
                </c:pt>
                <c:pt idx="604">
                  <c:v>1.54749E-2</c:v>
                </c:pt>
                <c:pt idx="605">
                  <c:v>2.55138E-2</c:v>
                </c:pt>
                <c:pt idx="606">
                  <c:v>2.2630000000000001E-2</c:v>
                </c:pt>
                <c:pt idx="607">
                  <c:v>1.8150099999999999E-2</c:v>
                </c:pt>
                <c:pt idx="608">
                  <c:v>1.48004E-2</c:v>
                </c:pt>
                <c:pt idx="609">
                  <c:v>3.9846499999999999E-5</c:v>
                </c:pt>
                <c:pt idx="610">
                  <c:v>2.4428600000000003E-4</c:v>
                </c:pt>
                <c:pt idx="611">
                  <c:v>6.3295500000000004E-4</c:v>
                </c:pt>
                <c:pt idx="612">
                  <c:v>7.6403699999999996E-4</c:v>
                </c:pt>
                <c:pt idx="613">
                  <c:v>1.04609E-3</c:v>
                </c:pt>
                <c:pt idx="614">
                  <c:v>1.3407499999999999E-3</c:v>
                </c:pt>
                <c:pt idx="615">
                  <c:v>1.5547099999999999E-3</c:v>
                </c:pt>
                <c:pt idx="616">
                  <c:v>1.93798E-3</c:v>
                </c:pt>
                <c:pt idx="617">
                  <c:v>6.1595900000000004E-3</c:v>
                </c:pt>
                <c:pt idx="618">
                  <c:v>1.12651E-2</c:v>
                </c:pt>
                <c:pt idx="619">
                  <c:v>5.3174199999999998E-2</c:v>
                </c:pt>
                <c:pt idx="620">
                  <c:v>0.41296300000000002</c:v>
                </c:pt>
                <c:pt idx="621">
                  <c:v>0.90549500000000005</c:v>
                </c:pt>
                <c:pt idx="622">
                  <c:v>4.6180700000000003</c:v>
                </c:pt>
                <c:pt idx="623">
                  <c:v>5.9796899999999997</c:v>
                </c:pt>
                <c:pt idx="624">
                  <c:v>6.7708000000000004</c:v>
                </c:pt>
                <c:pt idx="625">
                  <c:v>5.3366600000000002</c:v>
                </c:pt>
                <c:pt idx="626">
                  <c:v>3.14229</c:v>
                </c:pt>
                <c:pt idx="627">
                  <c:v>0.65115100000000004</c:v>
                </c:pt>
                <c:pt idx="628">
                  <c:v>0.150558</c:v>
                </c:pt>
                <c:pt idx="629">
                  <c:v>9.3297000000000005E-2</c:v>
                </c:pt>
                <c:pt idx="630">
                  <c:v>2.8595800000000001E-2</c:v>
                </c:pt>
                <c:pt idx="631">
                  <c:v>1.2833300000000001E-2</c:v>
                </c:pt>
                <c:pt idx="632">
                  <c:v>9.6317199999999999E-3</c:v>
                </c:pt>
                <c:pt idx="633">
                  <c:v>1.4038699999999999E-2</c:v>
                </c:pt>
                <c:pt idx="634">
                  <c:v>1.9830799999999999E-2</c:v>
                </c:pt>
                <c:pt idx="635">
                  <c:v>1.68594E-2</c:v>
                </c:pt>
                <c:pt idx="636">
                  <c:v>1.46549E-2</c:v>
                </c:pt>
                <c:pt idx="637">
                  <c:v>1.2128099999999999E-2</c:v>
                </c:pt>
                <c:pt idx="638">
                  <c:v>3.0416099999999998E-5</c:v>
                </c:pt>
                <c:pt idx="639">
                  <c:v>9.6468899999999994E-5</c:v>
                </c:pt>
                <c:pt idx="640">
                  <c:v>2.9372799999999999E-4</c:v>
                </c:pt>
                <c:pt idx="641">
                  <c:v>3.8822800000000001E-4</c:v>
                </c:pt>
                <c:pt idx="642">
                  <c:v>5.6575799999999997E-4</c:v>
                </c:pt>
                <c:pt idx="643">
                  <c:v>8.3346600000000005E-4</c:v>
                </c:pt>
                <c:pt idx="644">
                  <c:v>9.5662799999999995E-4</c:v>
                </c:pt>
                <c:pt idx="645">
                  <c:v>1.3412000000000001E-3</c:v>
                </c:pt>
                <c:pt idx="646">
                  <c:v>6.4041300000000001E-3</c:v>
                </c:pt>
                <c:pt idx="647">
                  <c:v>1.24323E-2</c:v>
                </c:pt>
                <c:pt idx="648">
                  <c:v>6.9431199999999998E-2</c:v>
                </c:pt>
                <c:pt idx="649">
                  <c:v>0.34019700000000003</c:v>
                </c:pt>
                <c:pt idx="650">
                  <c:v>0.63274799999999998</c:v>
                </c:pt>
                <c:pt idx="651">
                  <c:v>3.76058</c:v>
                </c:pt>
                <c:pt idx="652">
                  <c:v>5.4729999999999999</c:v>
                </c:pt>
                <c:pt idx="653">
                  <c:v>5.9462200000000003</c:v>
                </c:pt>
                <c:pt idx="654">
                  <c:v>3.9119299999999999</c:v>
                </c:pt>
                <c:pt idx="655">
                  <c:v>1.9994099999999999</c:v>
                </c:pt>
                <c:pt idx="656">
                  <c:v>0.38384699999999999</c:v>
                </c:pt>
                <c:pt idx="657">
                  <c:v>7.9639199999999993E-2</c:v>
                </c:pt>
                <c:pt idx="658">
                  <c:v>4.2853299999999997E-2</c:v>
                </c:pt>
                <c:pt idx="659">
                  <c:v>1.66362E-2</c:v>
                </c:pt>
                <c:pt idx="660">
                  <c:v>1.00771E-2</c:v>
                </c:pt>
                <c:pt idx="661">
                  <c:v>8.26204E-3</c:v>
                </c:pt>
                <c:pt idx="662">
                  <c:v>1.1913E-2</c:v>
                </c:pt>
                <c:pt idx="663">
                  <c:v>1.51968E-2</c:v>
                </c:pt>
                <c:pt idx="664">
                  <c:v>1.37126E-2</c:v>
                </c:pt>
                <c:pt idx="665">
                  <c:v>1.2134000000000001E-2</c:v>
                </c:pt>
                <c:pt idx="666">
                  <c:v>9.2848500000000007E-3</c:v>
                </c:pt>
                <c:pt idx="667">
                  <c:v>6.5934500000000004E-6</c:v>
                </c:pt>
                <c:pt idx="668">
                  <c:v>2.42392E-5</c:v>
                </c:pt>
                <c:pt idx="669">
                  <c:v>8.8432500000000004E-5</c:v>
                </c:pt>
                <c:pt idx="670">
                  <c:v>1.14861E-4</c:v>
                </c:pt>
                <c:pt idx="671">
                  <c:v>1.65105E-4</c:v>
                </c:pt>
                <c:pt idx="672">
                  <c:v>3.5722999999999999E-4</c:v>
                </c:pt>
                <c:pt idx="673">
                  <c:v>4.1698199999999999E-4</c:v>
                </c:pt>
                <c:pt idx="674">
                  <c:v>6.0530100000000004E-4</c:v>
                </c:pt>
                <c:pt idx="675">
                  <c:v>4.4173700000000003E-3</c:v>
                </c:pt>
                <c:pt idx="676">
                  <c:v>9.6577599999999996E-3</c:v>
                </c:pt>
                <c:pt idx="677">
                  <c:v>3.8902800000000001E-2</c:v>
                </c:pt>
                <c:pt idx="678">
                  <c:v>0.13450400000000001</c:v>
                </c:pt>
                <c:pt idx="679">
                  <c:v>0.23899899999999999</c:v>
                </c:pt>
                <c:pt idx="680">
                  <c:v>1.1265499999999999</c:v>
                </c:pt>
                <c:pt idx="681">
                  <c:v>2.19218</c:v>
                </c:pt>
                <c:pt idx="682">
                  <c:v>2.5030199999999998</c:v>
                </c:pt>
                <c:pt idx="683">
                  <c:v>1.10964</c:v>
                </c:pt>
                <c:pt idx="684">
                  <c:v>0.42669800000000002</c:v>
                </c:pt>
                <c:pt idx="685">
                  <c:v>8.67039E-2</c:v>
                </c:pt>
                <c:pt idx="686">
                  <c:v>2.1691999999999999E-2</c:v>
                </c:pt>
                <c:pt idx="687">
                  <c:v>1.25644E-2</c:v>
                </c:pt>
                <c:pt idx="688">
                  <c:v>8.4508900000000008E-3</c:v>
                </c:pt>
                <c:pt idx="689">
                  <c:v>6.0575300000000002E-3</c:v>
                </c:pt>
                <c:pt idx="690">
                  <c:v>5.3815599999999996E-3</c:v>
                </c:pt>
                <c:pt idx="691">
                  <c:v>6.9525899999999998E-3</c:v>
                </c:pt>
                <c:pt idx="692">
                  <c:v>8.2986599999999994E-3</c:v>
                </c:pt>
                <c:pt idx="693">
                  <c:v>8.2785500000000008E-3</c:v>
                </c:pt>
                <c:pt idx="694">
                  <c:v>6.6021600000000001E-3</c:v>
                </c:pt>
                <c:pt idx="695">
                  <c:v>4.9714099999999999E-3</c:v>
                </c:pt>
                <c:pt idx="696">
                  <c:v>4.8570799999999999E-6</c:v>
                </c:pt>
                <c:pt idx="697">
                  <c:v>6.6650200000000003E-6</c:v>
                </c:pt>
                <c:pt idx="698">
                  <c:v>1.02729E-5</c:v>
                </c:pt>
                <c:pt idx="699">
                  <c:v>1.37341E-5</c:v>
                </c:pt>
                <c:pt idx="700">
                  <c:v>4.0998999999999998E-5</c:v>
                </c:pt>
                <c:pt idx="701">
                  <c:v>1.4961099999999999E-4</c:v>
                </c:pt>
                <c:pt idx="702">
                  <c:v>2.1587399999999999E-4</c:v>
                </c:pt>
                <c:pt idx="703">
                  <c:v>3.9305600000000003E-4</c:v>
                </c:pt>
                <c:pt idx="704">
                  <c:v>2.7669299999999999E-3</c:v>
                </c:pt>
                <c:pt idx="705">
                  <c:v>7.1140200000000004E-3</c:v>
                </c:pt>
                <c:pt idx="706">
                  <c:v>2.80089E-2</c:v>
                </c:pt>
                <c:pt idx="707">
                  <c:v>6.91166E-2</c:v>
                </c:pt>
                <c:pt idx="708">
                  <c:v>0.137299</c:v>
                </c:pt>
                <c:pt idx="709">
                  <c:v>0.461451</c:v>
                </c:pt>
                <c:pt idx="710">
                  <c:v>0.73263400000000001</c:v>
                </c:pt>
                <c:pt idx="711">
                  <c:v>1.0181100000000001</c:v>
                </c:pt>
                <c:pt idx="712">
                  <c:v>0.37531700000000001</c:v>
                </c:pt>
                <c:pt idx="713">
                  <c:v>0.182945</c:v>
                </c:pt>
                <c:pt idx="714">
                  <c:v>4.4923600000000001E-2</c:v>
                </c:pt>
                <c:pt idx="715">
                  <c:v>1.1118899999999999E-2</c:v>
                </c:pt>
                <c:pt idx="716">
                  <c:v>7.15147E-3</c:v>
                </c:pt>
                <c:pt idx="717">
                  <c:v>5.2875500000000002E-3</c:v>
                </c:pt>
                <c:pt idx="718">
                  <c:v>3.8524200000000001E-3</c:v>
                </c:pt>
                <c:pt idx="719">
                  <c:v>3.53098E-3</c:v>
                </c:pt>
                <c:pt idx="720">
                  <c:v>5.2069100000000004E-3</c:v>
                </c:pt>
                <c:pt idx="721">
                  <c:v>6.2886799999999996E-3</c:v>
                </c:pt>
                <c:pt idx="722">
                  <c:v>6.0394200000000002E-3</c:v>
                </c:pt>
                <c:pt idx="723">
                  <c:v>4.5348400000000001E-3</c:v>
                </c:pt>
                <c:pt idx="724">
                  <c:v>3.3197999999999999E-3</c:v>
                </c:pt>
                <c:pt idx="725">
                  <c:v>1.2185799999999999E-6</c:v>
                </c:pt>
                <c:pt idx="726">
                  <c:v>1.7992099999999999E-6</c:v>
                </c:pt>
                <c:pt idx="727">
                  <c:v>2.6564600000000001E-6</c:v>
                </c:pt>
                <c:pt idx="728">
                  <c:v>3.3207199999999999E-6</c:v>
                </c:pt>
                <c:pt idx="729">
                  <c:v>8.4779200000000003E-6</c:v>
                </c:pt>
                <c:pt idx="730">
                  <c:v>1.4052E-5</c:v>
                </c:pt>
                <c:pt idx="731">
                  <c:v>2.0797799999999999E-5</c:v>
                </c:pt>
                <c:pt idx="732">
                  <c:v>1.4095199999999999E-4</c:v>
                </c:pt>
                <c:pt idx="733">
                  <c:v>4.23745E-4</c:v>
                </c:pt>
                <c:pt idx="734">
                  <c:v>1.0092300000000001E-3</c:v>
                </c:pt>
                <c:pt idx="735">
                  <c:v>4.1158499999999999E-3</c:v>
                </c:pt>
                <c:pt idx="736">
                  <c:v>1.16176E-2</c:v>
                </c:pt>
                <c:pt idx="737">
                  <c:v>1.8004599999999999E-2</c:v>
                </c:pt>
                <c:pt idx="738">
                  <c:v>5.1929299999999998E-2</c:v>
                </c:pt>
                <c:pt idx="739">
                  <c:v>8.6141300000000004E-2</c:v>
                </c:pt>
                <c:pt idx="740">
                  <c:v>9.6642800000000001E-2</c:v>
                </c:pt>
                <c:pt idx="741">
                  <c:v>3.4188099999999999E-2</c:v>
                </c:pt>
                <c:pt idx="742">
                  <c:v>1.50393E-2</c:v>
                </c:pt>
                <c:pt idx="743">
                  <c:v>3.75991E-3</c:v>
                </c:pt>
                <c:pt idx="744">
                  <c:v>2.8325999999999998E-3</c:v>
                </c:pt>
                <c:pt idx="745">
                  <c:v>1.7787600000000001E-3</c:v>
                </c:pt>
                <c:pt idx="746">
                  <c:v>5.3797899999999995E-4</c:v>
                </c:pt>
                <c:pt idx="747">
                  <c:v>6.0179700000000005E-4</c:v>
                </c:pt>
                <c:pt idx="748">
                  <c:v>8.1969900000000001E-4</c:v>
                </c:pt>
                <c:pt idx="749">
                  <c:v>1.9491199999999999E-3</c:v>
                </c:pt>
                <c:pt idx="750">
                  <c:v>2.5388899999999998E-3</c:v>
                </c:pt>
                <c:pt idx="751">
                  <c:v>2.34549E-3</c:v>
                </c:pt>
                <c:pt idx="752">
                  <c:v>1.5609700000000001E-3</c:v>
                </c:pt>
                <c:pt idx="753">
                  <c:v>1.1051399999999999E-3</c:v>
                </c:pt>
                <c:pt idx="754">
                  <c:v>9.5123799999999998E-7</c:v>
                </c:pt>
                <c:pt idx="755">
                  <c:v>9.9052800000000001E-7</c:v>
                </c:pt>
                <c:pt idx="756">
                  <c:v>1.06155E-6</c:v>
                </c:pt>
                <c:pt idx="757">
                  <c:v>1.0966100000000001E-6</c:v>
                </c:pt>
                <c:pt idx="758">
                  <c:v>2.9369900000000001E-6</c:v>
                </c:pt>
                <c:pt idx="759">
                  <c:v>9.9906999999999991E-7</c:v>
                </c:pt>
                <c:pt idx="760">
                  <c:v>3.2339099999999999E-6</c:v>
                </c:pt>
                <c:pt idx="761">
                  <c:v>4.9184200000000003E-5</c:v>
                </c:pt>
                <c:pt idx="762">
                  <c:v>2.6100599999999999E-4</c:v>
                </c:pt>
                <c:pt idx="763">
                  <c:v>3.6649000000000002E-4</c:v>
                </c:pt>
                <c:pt idx="764">
                  <c:v>8.71893E-4</c:v>
                </c:pt>
                <c:pt idx="765">
                  <c:v>2.70229E-3</c:v>
                </c:pt>
                <c:pt idx="766">
                  <c:v>5.5460099999999997E-3</c:v>
                </c:pt>
                <c:pt idx="767">
                  <c:v>1.8862500000000001E-2</c:v>
                </c:pt>
                <c:pt idx="768">
                  <c:v>2.6269600000000001E-2</c:v>
                </c:pt>
                <c:pt idx="769">
                  <c:v>2.4997100000000001E-2</c:v>
                </c:pt>
                <c:pt idx="770">
                  <c:v>8.4262499999999997E-3</c:v>
                </c:pt>
                <c:pt idx="771">
                  <c:v>4.10313E-3</c:v>
                </c:pt>
                <c:pt idx="772">
                  <c:v>1.1795E-3</c:v>
                </c:pt>
                <c:pt idx="773">
                  <c:v>1.3719100000000001E-3</c:v>
                </c:pt>
                <c:pt idx="774">
                  <c:v>7.8348100000000004E-4</c:v>
                </c:pt>
                <c:pt idx="775">
                  <c:v>2.52186E-4</c:v>
                </c:pt>
                <c:pt idx="776">
                  <c:v>1.3978600000000001E-4</c:v>
                </c:pt>
                <c:pt idx="777">
                  <c:v>3.2592199999999997E-4</c:v>
                </c:pt>
                <c:pt idx="778">
                  <c:v>1.1362399999999999E-3</c:v>
                </c:pt>
                <c:pt idx="779">
                  <c:v>1.4678499999999999E-3</c:v>
                </c:pt>
                <c:pt idx="780">
                  <c:v>1.2680499999999999E-3</c:v>
                </c:pt>
                <c:pt idx="781">
                  <c:v>7.5256800000000001E-4</c:v>
                </c:pt>
                <c:pt idx="782">
                  <c:v>5.1962600000000003E-4</c:v>
                </c:pt>
                <c:pt idx="783">
                  <c:v>8.7820599999999997E-7</c:v>
                </c:pt>
                <c:pt idx="784">
                  <c:v>1.3219899999999999E-6</c:v>
                </c:pt>
                <c:pt idx="785">
                  <c:v>1.6826100000000001E-6</c:v>
                </c:pt>
                <c:pt idx="786">
                  <c:v>1.5982800000000001E-6</c:v>
                </c:pt>
                <c:pt idx="787">
                  <c:v>1.37043E-6</c:v>
                </c:pt>
                <c:pt idx="788">
                  <c:v>1.1811499999999999E-6</c:v>
                </c:pt>
                <c:pt idx="789">
                  <c:v>1.1245100000000001E-6</c:v>
                </c:pt>
                <c:pt idx="790">
                  <c:v>4.75975E-5</c:v>
                </c:pt>
                <c:pt idx="791">
                  <c:v>1.56945E-4</c:v>
                </c:pt>
                <c:pt idx="792">
                  <c:v>2.0278399999999999E-4</c:v>
                </c:pt>
                <c:pt idx="793">
                  <c:v>3.9523899999999997E-4</c:v>
                </c:pt>
                <c:pt idx="794">
                  <c:v>7.2953799999999995E-4</c:v>
                </c:pt>
                <c:pt idx="795">
                  <c:v>1.29477E-3</c:v>
                </c:pt>
                <c:pt idx="796">
                  <c:v>3.0079999999999998E-3</c:v>
                </c:pt>
                <c:pt idx="797">
                  <c:v>3.8710099999999998E-3</c:v>
                </c:pt>
                <c:pt idx="798">
                  <c:v>3.5557800000000001E-3</c:v>
                </c:pt>
                <c:pt idx="799">
                  <c:v>2.1316E-3</c:v>
                </c:pt>
                <c:pt idx="800">
                  <c:v>1.4547500000000001E-3</c:v>
                </c:pt>
                <c:pt idx="801">
                  <c:v>4.9578999999999997E-4</c:v>
                </c:pt>
                <c:pt idx="802">
                  <c:v>8.2985299999999997E-4</c:v>
                </c:pt>
                <c:pt idx="803">
                  <c:v>6.1233200000000005E-4</c:v>
                </c:pt>
                <c:pt idx="804">
                  <c:v>1.6613399999999999E-4</c:v>
                </c:pt>
                <c:pt idx="805">
                  <c:v>5.3712199999999997E-5</c:v>
                </c:pt>
                <c:pt idx="806">
                  <c:v>8.3946199999999999E-5</c:v>
                </c:pt>
                <c:pt idx="807">
                  <c:v>4.6843200000000002E-4</c:v>
                </c:pt>
                <c:pt idx="808">
                  <c:v>6.4921200000000003E-4</c:v>
                </c:pt>
                <c:pt idx="809">
                  <c:v>5.4901400000000001E-4</c:v>
                </c:pt>
                <c:pt idx="810">
                  <c:v>2.8188300000000003E-4</c:v>
                </c:pt>
                <c:pt idx="811">
                  <c:v>1.9503200000000001E-4</c:v>
                </c:pt>
                <c:pt idx="812">
                  <c:v>1.00064E-6</c:v>
                </c:pt>
                <c:pt idx="813">
                  <c:v>9.8690399999999993E-7</c:v>
                </c:pt>
                <c:pt idx="814">
                  <c:v>8.90351E-7</c:v>
                </c:pt>
                <c:pt idx="815">
                  <c:v>1.0010199999999999E-6</c:v>
                </c:pt>
                <c:pt idx="816">
                  <c:v>1.1389E-6</c:v>
                </c:pt>
                <c:pt idx="817">
                  <c:v>1.0851899999999999E-6</c:v>
                </c:pt>
                <c:pt idx="818">
                  <c:v>1.3896199999999999E-6</c:v>
                </c:pt>
                <c:pt idx="819">
                  <c:v>4.7207999999999998E-6</c:v>
                </c:pt>
                <c:pt idx="820">
                  <c:v>1.43353E-5</c:v>
                </c:pt>
                <c:pt idx="821">
                  <c:v>9.8639500000000007E-6</c:v>
                </c:pt>
                <c:pt idx="822">
                  <c:v>1.7997699999999999E-5</c:v>
                </c:pt>
                <c:pt idx="823">
                  <c:v>2.9595799999999999E-5</c:v>
                </c:pt>
                <c:pt idx="824">
                  <c:v>5.0082800000000001E-5</c:v>
                </c:pt>
                <c:pt idx="825">
                  <c:v>1.74499E-4</c:v>
                </c:pt>
                <c:pt idx="826">
                  <c:v>2.3105099999999999E-4</c:v>
                </c:pt>
                <c:pt idx="827">
                  <c:v>1.5184199999999999E-4</c:v>
                </c:pt>
                <c:pt idx="828">
                  <c:v>1.1469200000000001E-4</c:v>
                </c:pt>
                <c:pt idx="829">
                  <c:v>6.3643299999999994E-5</c:v>
                </c:pt>
                <c:pt idx="830">
                  <c:v>2.04272E-5</c:v>
                </c:pt>
                <c:pt idx="831">
                  <c:v>1.60373E-5</c:v>
                </c:pt>
                <c:pt idx="832">
                  <c:v>1.26466E-5</c:v>
                </c:pt>
                <c:pt idx="833">
                  <c:v>4.9620200000000003E-5</c:v>
                </c:pt>
                <c:pt idx="834">
                  <c:v>7.8109799999999995E-5</c:v>
                </c:pt>
                <c:pt idx="835">
                  <c:v>8.2041300000000003E-5</c:v>
                </c:pt>
                <c:pt idx="836">
                  <c:v>2.3629E-4</c:v>
                </c:pt>
                <c:pt idx="837">
                  <c:v>2.1032399999999999E-4</c:v>
                </c:pt>
                <c:pt idx="838">
                  <c:v>1.3853199999999999E-4</c:v>
                </c:pt>
                <c:pt idx="839">
                  <c:v>5.62414E-5</c:v>
                </c:pt>
                <c:pt idx="840">
                  <c:v>2.8401699999999999E-5</c:v>
                </c:pt>
              </c:numCache>
            </c:numRef>
          </c:yVal>
          <c:smooth val="0"/>
        </c:ser>
        <c:ser>
          <c:idx val="4"/>
          <c:order val="3"/>
          <c:tx>
            <c:strRef>
              <c:f>'Dif EB-Oper'!$F$1</c:f>
              <c:strCache>
                <c:ptCount val="1"/>
                <c:pt idx="0">
                  <c:v>E-23/12/2011</c:v>
                </c:pt>
              </c:strCache>
            </c:strRef>
          </c:tx>
          <c:spPr>
            <a:ln w="25400">
              <a:noFill/>
            </a:ln>
          </c:spPr>
          <c:marker>
            <c:symbol val="square"/>
            <c:size val="5"/>
            <c:spPr>
              <a:solidFill>
                <a:schemeClr val="tx2"/>
              </a:solidFill>
            </c:spPr>
          </c:marker>
          <c:xVal>
            <c:numRef>
              <c:f>'Dif EB-Oper'!$A$2:$A$842</c:f>
              <c:numCache>
                <c:formatCode>General</c:formatCode>
                <c:ptCount val="841"/>
                <c:pt idx="0">
                  <c:v>19.744375680353865</c:v>
                </c:pt>
                <c:pt idx="1">
                  <c:v>19.206066645905064</c:v>
                </c:pt>
                <c:pt idx="2">
                  <c:v>18.69092349261922</c:v>
                </c:pt>
                <c:pt idx="3">
                  <c:v>18.200913328922361</c:v>
                </c:pt>
                <c:pt idx="4">
                  <c:v>17.738119150770974</c:v>
                </c:pt>
                <c:pt idx="5">
                  <c:v>17.304724672959878</c:v>
                </c:pt>
                <c:pt idx="6">
                  <c:v>16.902991481005522</c:v>
                </c:pt>
                <c:pt idx="7">
                  <c:v>16.535227425316791</c:v>
                </c:pt>
                <c:pt idx="8">
                  <c:v>16.203745585726391</c:v>
                </c:pt>
                <c:pt idx="9">
                  <c:v>15.910813807186193</c:v>
                </c:pt>
                <c:pt idx="10">
                  <c:v>15.65859575463103</c:v>
                </c:pt>
                <c:pt idx="11">
                  <c:v>15.44908560423394</c:v>
                </c:pt>
                <c:pt idx="12">
                  <c:v>15.284039747623925</c:v>
                </c:pt>
                <c:pt idx="13">
                  <c:v>15.164910023041649</c:v>
                </c:pt>
                <c:pt idx="14">
                  <c:v>15.092783739487853</c:v>
                </c:pt>
                <c:pt idx="15">
                  <c:v>15.068335873843173</c:v>
                </c:pt>
                <c:pt idx="16">
                  <c:v>15.091798136966634</c:v>
                </c:pt>
                <c:pt idx="17">
                  <c:v>15.162948130457657</c:v>
                </c:pt>
                <c:pt idx="18">
                  <c:v>15.281119756318578</c:v>
                </c:pt>
                <c:pt idx="19">
                  <c:v>15.445233763428471</c:v>
                </c:pt>
                <c:pt idx="20">
                  <c:v>15.653845246678195</c:v>
                </c:pt>
                <c:pt idx="21">
                  <c:v>15.905203425513001</c:v>
                </c:pt>
                <c:pt idx="22">
                  <c:v>16.197318327641518</c:v>
                </c:pt>
                <c:pt idx="23">
                  <c:v>16.528029102314331</c:v>
                </c:pt>
                <c:pt idx="24">
                  <c:v>16.895069428888149</c:v>
                </c:pt>
                <c:pt idx="25">
                  <c:v>17.296126618608938</c:v>
                </c:pt>
                <c:pt idx="26">
                  <c:v>17.728892266775979</c:v>
                </c:pt>
                <c:pt idx="27">
                  <c:v>18.191103485136658</c:v>
                </c:pt>
                <c:pt idx="28">
                  <c:v>18.680574696913187</c:v>
                </c:pt>
                <c:pt idx="29">
                  <c:v>18.988909190406631</c:v>
                </c:pt>
                <c:pt idx="30">
                  <c:v>18.428545716944328</c:v>
                </c:pt>
                <c:pt idx="31">
                  <c:v>17.89102909956566</c:v>
                </c:pt>
                <c:pt idx="32">
                  <c:v>17.378479428347685</c:v>
                </c:pt>
                <c:pt idx="33">
                  <c:v>16.893169395986888</c:v>
                </c:pt>
                <c:pt idx="34">
                  <c:v>16.437511893273463</c:v>
                </c:pt>
                <c:pt idx="35">
                  <c:v>16.014038286500547</c:v>
                </c:pt>
                <c:pt idx="36">
                  <c:v>15.625365507453214</c:v>
                </c:pt>
                <c:pt idx="37">
                  <c:v>15.27415045891285</c:v>
                </c:pt>
                <c:pt idx="38">
                  <c:v>14.963031017862219</c:v>
                </c:pt>
                <c:pt idx="39">
                  <c:v>14.694554169538762</c:v>
                </c:pt>
                <c:pt idx="40">
                  <c:v>14.471093505381978</c:v>
                </c:pt>
                <c:pt idx="41">
                  <c:v>14.294760307242237</c:v>
                </c:pt>
                <c:pt idx="42">
                  <c:v>14.167314397637584</c:v>
                </c:pt>
                <c:pt idx="43">
                  <c:v>14.090082407193687</c:v>
                </c:pt>
                <c:pt idx="44">
                  <c:v>14.063891610841901</c:v>
                </c:pt>
                <c:pt idx="45">
                  <c:v>14.089026660543647</c:v>
                </c:pt>
                <c:pt idx="46">
                  <c:v>14.165214338001013</c:v>
                </c:pt>
                <c:pt idx="47">
                  <c:v>14.291638193066253</c:v>
                </c:pt>
                <c:pt idx="48">
                  <c:v>14.466981276047569</c:v>
                </c:pt>
                <c:pt idx="49">
                  <c:v>14.68949189868423</c:v>
                </c:pt>
                <c:pt idx="50">
                  <c:v>14.957065127942402</c:v>
                </c:pt>
                <c:pt idx="51">
                  <c:v>15.267331863869074</c:v>
                </c:pt>
                <c:pt idx="52">
                  <c:v>15.617747828720681</c:v>
                </c:pt>
                <c:pt idx="53">
                  <c:v>16.005676250677791</c:v>
                </c:pt>
                <c:pt idx="54">
                  <c:v>16.428459977779802</c:v>
                </c:pt>
                <c:pt idx="55">
                  <c:v>16.883480750174392</c:v>
                </c:pt>
                <c:pt idx="56">
                  <c:v>17.368205066773918</c:v>
                </c:pt>
                <c:pt idx="57">
                  <c:v>17.880217343240361</c:v>
                </c:pt>
                <c:pt idx="58">
                  <c:v>18.257458496735836</c:v>
                </c:pt>
                <c:pt idx="59">
                  <c:v>17.67391908321494</c:v>
                </c:pt>
                <c:pt idx="60">
                  <c:v>17.112715762263669</c:v>
                </c:pt>
                <c:pt idx="61">
                  <c:v>16.576117330666609</c:v>
                </c:pt>
                <c:pt idx="62">
                  <c:v>16.066589269662376</c:v>
                </c:pt>
                <c:pt idx="63">
                  <c:v>15.586786575815706</c:v>
                </c:pt>
                <c:pt idx="64">
                  <c:v>15.139535685087161</c:v>
                </c:pt>
                <c:pt idx="65">
                  <c:v>14.727802475591217</c:v>
                </c:pt>
                <c:pt idx="66">
                  <c:v>14.35464352605211</c:v>
                </c:pt>
                <c:pt idx="67">
                  <c:v>14.023138584497731</c:v>
                </c:pt>
                <c:pt idx="68">
                  <c:v>13.736303751738717</c:v>
                </c:pt>
                <c:pt idx="69">
                  <c:v>13.496987284576903</c:v>
                </c:pt>
                <c:pt idx="70">
                  <c:v>13.307753031974643</c:v>
                </c:pt>
                <c:pt idx="71">
                  <c:v>13.170759877851824</c:v>
                </c:pt>
                <c:pt idx="72">
                  <c:v>13.087648404508398</c:v>
                </c:pt>
                <c:pt idx="73">
                  <c:v>13.05944737575183</c:v>
                </c:pt>
                <c:pt idx="74">
                  <c:v>13.086511787334004</c:v>
                </c:pt>
                <c:pt idx="75">
                  <c:v>13.168500892661685</c:v>
                </c:pt>
                <c:pt idx="76">
                  <c:v>13.304399300984326</c:v>
                </c:pt>
                <c:pt idx="77">
                  <c:v>13.492578173204448</c:v>
                </c:pt>
                <c:pt idx="78">
                  <c:v>13.730888199968412</c:v>
                </c:pt>
                <c:pt idx="79">
                  <c:v>14.01677265849856</c:v>
                </c:pt>
                <c:pt idx="80">
                  <c:v>14.34738794206228</c:v>
                </c:pt>
                <c:pt idx="81">
                  <c:v>14.719720301691595</c:v>
                </c:pt>
                <c:pt idx="82">
                  <c:v>15.130690359664134</c:v>
                </c:pt>
                <c:pt idx="83">
                  <c:v>15.577240312713768</c:v>
                </c:pt>
                <c:pt idx="84">
                  <c:v>16.056401862186664</c:v>
                </c:pt>
                <c:pt idx="85">
                  <c:v>16.565345325710339</c:v>
                </c:pt>
                <c:pt idx="86">
                  <c:v>17.101411952234692</c:v>
                </c:pt>
                <c:pt idx="87">
                  <c:v>17.553026136894566</c:v>
                </c:pt>
                <c:pt idx="88">
                  <c:v>16.945245692007582</c:v>
                </c:pt>
                <c:pt idx="89">
                  <c:v>16.359064049098276</c:v>
                </c:pt>
                <c:pt idx="90">
                  <c:v>15.796885818492774</c:v>
                </c:pt>
                <c:pt idx="91">
                  <c:v>15.261363850013616</c:v>
                </c:pt>
                <c:pt idx="92">
                  <c:v>14.755400759128873</c:v>
                </c:pt>
                <c:pt idx="93">
                  <c:v>14.282138374994826</c:v>
                </c:pt>
                <c:pt idx="94">
                  <c:v>13.844930536571971</c:v>
                </c:pt>
                <c:pt idx="95">
                  <c:v>13.447294395621077</c:v>
                </c:pt>
                <c:pt idx="96">
                  <c:v>13.092835886946011</c:v>
                </c:pt>
                <c:pt idx="97">
                  <c:v>12.785146716502844</c:v>
                </c:pt>
                <c:pt idx="98">
                  <c:v>12.527673429751546</c:v>
                </c:pt>
                <c:pt idx="99">
                  <c:v>12.323563874241191</c:v>
                </c:pt>
                <c:pt idx="100">
                  <c:v>12.175502107202956</c:v>
                </c:pt>
                <c:pt idx="101">
                  <c:v>12.085548252458532</c:v>
                </c:pt>
                <c:pt idx="102">
                  <c:v>12.055003175549297</c:v>
                </c:pt>
                <c:pt idx="103">
                  <c:v>12.084317380907541</c:v>
                </c:pt>
                <c:pt idx="104">
                  <c:v>12.17305843091636</c:v>
                </c:pt>
                <c:pt idx="105">
                  <c:v>12.31994223048568</c:v>
                </c:pt>
                <c:pt idx="106">
                  <c:v>12.522923043862617</c:v>
                </c:pt>
                <c:pt idx="107">
                  <c:v>12.779328095111419</c:v>
                </c:pt>
                <c:pt idx="108">
                  <c:v>13.086017406472646</c:v>
                </c:pt>
                <c:pt idx="109">
                  <c:v>13.439548971691959</c:v>
                </c:pt>
                <c:pt idx="110">
                  <c:v>13.836332663047097</c:v>
                </c:pt>
                <c:pt idx="111">
                  <c:v>14.272761700613705</c:v>
                </c:pt>
                <c:pt idx="112">
                  <c:v>14.745316258477034</c:v>
                </c:pt>
                <c:pt idx="113">
                  <c:v>15.250638562450549</c:v>
                </c:pt>
                <c:pt idx="114">
                  <c:v>15.785582078672475</c:v>
                </c:pt>
                <c:pt idx="115">
                  <c:v>16.34723911131503</c:v>
                </c:pt>
                <c:pt idx="116">
                  <c:v>16.878995220359457</c:v>
                </c:pt>
                <c:pt idx="117">
                  <c:v>16.246018116723715</c:v>
                </c:pt>
                <c:pt idx="118">
                  <c:v>15.633640959447458</c:v>
                </c:pt>
                <c:pt idx="119">
                  <c:v>15.044379503619009</c:v>
                </c:pt>
                <c:pt idx="120">
                  <c:v>14.4810558886055</c:v>
                </c:pt>
                <c:pt idx="121">
                  <c:v>13.946813422746951</c:v>
                </c:pt>
                <c:pt idx="122">
                  <c:v>13.445119175705115</c:v>
                </c:pt>
                <c:pt idx="123">
                  <c:v>12.97974786538308</c:v>
                </c:pt>
                <c:pt idx="124">
                  <c:v>12.554739330185855</c:v>
                </c:pt>
                <c:pt idx="125">
                  <c:v>12.174321527252141</c:v>
                </c:pt>
                <c:pt idx="126">
                  <c:v>11.842792307936378</c:v>
                </c:pt>
                <c:pt idx="127">
                  <c:v>11.564357078926458</c:v>
                </c:pt>
                <c:pt idx="128">
                  <c:v>11.342926414683125</c:v>
                </c:pt>
                <c:pt idx="129">
                  <c:v>11.181887347354078</c:v>
                </c:pt>
                <c:pt idx="130">
                  <c:v>11.083872502375559</c:v>
                </c:pt>
                <c:pt idx="131">
                  <c:v>11.050559019747245</c:v>
                </c:pt>
                <c:pt idx="132">
                  <c:v>11.082530381141199</c:v>
                </c:pt>
                <c:pt idx="133">
                  <c:v>11.179226478111866</c:v>
                </c:pt>
                <c:pt idx="134">
                  <c:v>11.338991562256233</c:v>
                </c:pt>
                <c:pt idx="135">
                  <c:v>11.55921081427789</c:v>
                </c:pt>
                <c:pt idx="136">
                  <c:v>11.836510450674119</c:v>
                </c:pt>
                <c:pt idx="137">
                  <c:v>12.166988314653658</c:v>
                </c:pt>
                <c:pt idx="138">
                  <c:v>12.546442908207887</c:v>
                </c:pt>
                <c:pt idx="139">
                  <c:v>12.970576496398207</c:v>
                </c:pt>
                <c:pt idx="140">
                  <c:v>13.435158341043808</c:v>
                </c:pt>
                <c:pt idx="141">
                  <c:v>13.936143822769653</c:v>
                </c:pt>
                <c:pt idx="142">
                  <c:v>14.469752231773606</c:v>
                </c:pt>
                <c:pt idx="143">
                  <c:v>15.032509925122922</c:v>
                </c:pt>
                <c:pt idx="144">
                  <c:v>15.621266902813016</c:v>
                </c:pt>
                <c:pt idx="145">
                  <c:v>16.239151764155988</c:v>
                </c:pt>
                <c:pt idx="146">
                  <c:v>15.580201379291871</c:v>
                </c:pt>
                <c:pt idx="147">
                  <c:v>14.940558892467392</c:v>
                </c:pt>
                <c:pt idx="148">
                  <c:v>14.322811351801185</c:v>
                </c:pt>
                <c:pt idx="149">
                  <c:v>13.729914421411708</c:v>
                </c:pt>
                <c:pt idx="150">
                  <c:v>13.165225976764992</c:v>
                </c:pt>
                <c:pt idx="151">
                  <c:v>12.632529438686721</c:v>
                </c:pt>
                <c:pt idx="152">
                  <c:v>12.136038275289421</c:v>
                </c:pt>
                <c:pt idx="153">
                  <c:v>11.680370286052099</c:v>
                </c:pt>
                <c:pt idx="154">
                  <c:v>11.270478029759346</c:v>
                </c:pt>
                <c:pt idx="155">
                  <c:v>10.911521434671256</c:v>
                </c:pt>
                <c:pt idx="156">
                  <c:v>10.608672160986485</c:v>
                </c:pt>
                <c:pt idx="157">
                  <c:v>10.366848605979031</c:v>
                </c:pt>
                <c:pt idx="158">
                  <c:v>10.19039621502964</c:v>
                </c:pt>
                <c:pt idx="159">
                  <c:v>10.082747642348799</c:v>
                </c:pt>
                <c:pt idx="160">
                  <c:v>10.046114921664516</c:v>
                </c:pt>
                <c:pt idx="161">
                  <c:v>10.081272242097764</c:v>
                </c:pt>
                <c:pt idx="162">
                  <c:v>10.187476381287501</c:v>
                </c:pt>
                <c:pt idx="163">
                  <c:v>10.362543125087164</c:v>
                </c:pt>
                <c:pt idx="164">
                  <c:v>10.603062058636278</c:v>
                </c:pt>
                <c:pt idx="165">
                  <c:v>10.904703114679045</c:v>
                </c:pt>
                <c:pt idx="166">
                  <c:v>11.262556327019718</c:v>
                </c:pt>
                <c:pt idx="167">
                  <c:v>11.671452352612043</c:v>
                </c:pt>
                <c:pt idx="168">
                  <c:v>12.126228804508465</c:v>
                </c:pt>
                <c:pt idx="169">
                  <c:v>12.621927349628194</c:v>
                </c:pt>
                <c:pt idx="170">
                  <c:v>13.153922419540644</c:v>
                </c:pt>
                <c:pt idx="171">
                  <c:v>13.71799183624522</c:v>
                </c:pt>
                <c:pt idx="172">
                  <c:v>14.310343287961068</c:v>
                </c:pt>
                <c:pt idx="173">
                  <c:v>14.927610325142286</c:v>
                </c:pt>
                <c:pt idx="174">
                  <c:v>15.637692850085458</c:v>
                </c:pt>
                <c:pt idx="175">
                  <c:v>14.952259450451347</c:v>
                </c:pt>
                <c:pt idx="176">
                  <c:v>14.284526162026157</c:v>
                </c:pt>
                <c:pt idx="177">
                  <c:v>13.637093263361082</c:v>
                </c:pt>
                <c:pt idx="178">
                  <c:v>13.012991111716495</c:v>
                </c:pt>
                <c:pt idx="179">
                  <c:v>12.415738506976178</c:v>
                </c:pt>
                <c:pt idx="180">
                  <c:v>11.849396088983182</c:v>
                </c:pt>
                <c:pt idx="181">
                  <c:v>11.318604714080845</c:v>
                </c:pt>
                <c:pt idx="182">
                  <c:v>10.828593522411492</c:v>
                </c:pt>
                <c:pt idx="183">
                  <c:v>10.385136622770613</c:v>
                </c:pt>
                <c:pt idx="184">
                  <c:v>9.9944328340138213</c:v>
                </c:pt>
                <c:pt idx="185">
                  <c:v>9.6628832484726299</c:v>
                </c:pt>
                <c:pt idx="186">
                  <c:v>9.3967514425791148</c:v>
                </c:pt>
                <c:pt idx="187">
                  <c:v>9.2017152028094049</c:v>
                </c:pt>
                <c:pt idx="188">
                  <c:v>9.0823558438113157</c:v>
                </c:pt>
                <c:pt idx="189">
                  <c:v>9.0416709005367881</c:v>
                </c:pt>
                <c:pt idx="190">
                  <c:v>9.0807179051886742</c:v>
                </c:pt>
                <c:pt idx="191">
                  <c:v>9.1984815417336119</c:v>
                </c:pt>
                <c:pt idx="192">
                  <c:v>9.3920012603073335</c:v>
                </c:pt>
                <c:pt idx="193">
                  <c:v>9.6567237028722861</c:v>
                </c:pt>
                <c:pt idx="194">
                  <c:v>9.9869884186182034</c:v>
                </c:pt>
                <c:pt idx="195">
                  <c:v>10.376539050840369</c:v>
                </c:pt>
                <c:pt idx="196">
                  <c:v>10.818973503693245</c:v>
                </c:pt>
                <c:pt idx="197">
                  <c:v>11.308086163167227</c:v>
                </c:pt>
                <c:pt idx="198">
                  <c:v>11.838092653532303</c:v>
                </c:pt>
                <c:pt idx="199">
                  <c:v>12.403751959532942</c:v>
                </c:pt>
                <c:pt idx="200">
                  <c:v>13.00041105787097</c:v>
                </c:pt>
                <c:pt idx="201">
                  <c:v>13.623997675925215</c:v>
                </c:pt>
                <c:pt idx="202">
                  <c:v>14.270982365402105</c:v>
                </c:pt>
                <c:pt idx="203">
                  <c:v>15.079212267617992</c:v>
                </c:pt>
                <c:pt idx="204">
                  <c:v>14.367159343860523</c:v>
                </c:pt>
                <c:pt idx="205">
                  <c:v>13.670877536276771</c:v>
                </c:pt>
                <c:pt idx="206">
                  <c:v>12.992902586099662</c:v>
                </c:pt>
                <c:pt idx="207">
                  <c:v>12.336253183680999</c:v>
                </c:pt>
                <c:pt idx="208">
                  <c:v>11.704519110663117</c:v>
                </c:pt>
                <c:pt idx="209">
                  <c:v>11.101954450090172</c:v>
                </c:pt>
                <c:pt idx="210">
                  <c:v>10.533566234276035</c:v>
                </c:pt>
                <c:pt idx="211">
                  <c:v>10.005180788565452</c:v>
                </c:pt>
                <c:pt idx="212">
                  <c:v>9.5234588050706925</c:v>
                </c:pt>
                <c:pt idx="213">
                  <c:v>9.09581731412195</c:v>
                </c:pt>
                <c:pt idx="214">
                  <c:v>8.7302071918070787</c:v>
                </c:pt>
                <c:pt idx="215">
                  <c:v>8.4346987267998959</c:v>
                </c:pt>
                <c:pt idx="216">
                  <c:v>8.2168587435759672</c:v>
                </c:pt>
                <c:pt idx="217">
                  <c:v>8.0829692942557099</c:v>
                </c:pt>
                <c:pt idx="218">
                  <c:v>8.0372269852157849</c:v>
                </c:pt>
                <c:pt idx="219">
                  <c:v>8.081128795649855</c:v>
                </c:pt>
                <c:pt idx="220">
                  <c:v>8.2132373405302896</c:v>
                </c:pt>
                <c:pt idx="221">
                  <c:v>8.429406421088121</c:v>
                </c:pt>
                <c:pt idx="222">
                  <c:v>8.7233891127177472</c:v>
                </c:pt>
                <c:pt idx="223">
                  <c:v>9.0876368001742467</c:v>
                </c:pt>
                <c:pt idx="224">
                  <c:v>9.5140825943378395</c:v>
                </c:pt>
                <c:pt idx="225">
                  <c:v>9.9947682620400737</c:v>
                </c:pt>
                <c:pt idx="226">
                  <c:v>10.522262951089997</c:v>
                </c:pt>
                <c:pt idx="227">
                  <c:v>11.089889206474634</c:v>
                </c:pt>
                <c:pt idx="228">
                  <c:v>11.691803437104319</c:v>
                </c:pt>
                <c:pt idx="229">
                  <c:v>12.322982293742083</c:v>
                </c:pt>
                <c:pt idx="230">
                  <c:v>12.979157045505026</c:v>
                </c:pt>
                <c:pt idx="231">
                  <c:v>13.656725178895742</c:v>
                </c:pt>
                <c:pt idx="232">
                  <c:v>14.568653501065402</c:v>
                </c:pt>
                <c:pt idx="233">
                  <c:v>13.830339469228621</c:v>
                </c:pt>
                <c:pt idx="234">
                  <c:v>13.105568085134697</c:v>
                </c:pt>
                <c:pt idx="235">
                  <c:v>12.396714880729474</c:v>
                </c:pt>
                <c:pt idx="236">
                  <c:v>11.706671808592905</c:v>
                </c:pt>
                <c:pt idx="237">
                  <c:v>11.038966882553023</c:v>
                </c:pt>
                <c:pt idx="238">
                  <c:v>10.397904348189652</c:v>
                </c:pt>
                <c:pt idx="239">
                  <c:v>9.7887200304281095</c:v>
                </c:pt>
                <c:pt idx="240">
                  <c:v>9.2177364268080204</c:v>
                </c:pt>
                <c:pt idx="241">
                  <c:v>8.6924846755172815</c:v>
                </c:pt>
                <c:pt idx="242">
                  <c:v>8.221734296005005</c:v>
                </c:pt>
                <c:pt idx="243">
                  <c:v>7.8153400331722178</c:v>
                </c:pt>
                <c:pt idx="244">
                  <c:v>7.4837934788517542</c:v>
                </c:pt>
                <c:pt idx="245">
                  <c:v>7.2373883296466204</c:v>
                </c:pt>
                <c:pt idx="246">
                  <c:v>7.0850133968895879</c:v>
                </c:pt>
                <c:pt idx="247">
                  <c:v>7.032783221037394</c:v>
                </c:pt>
                <c:pt idx="248">
                  <c:v>7.0829135836960173</c:v>
                </c:pt>
                <c:pt idx="249">
                  <c:v>7.2332765628106142</c:v>
                </c:pt>
                <c:pt idx="250">
                  <c:v>7.4778282164078842</c:v>
                </c:pt>
                <c:pt idx="251">
                  <c:v>7.8077230889745834</c:v>
                </c:pt>
                <c:pt idx="252">
                  <c:v>8.2126831689835402</c:v>
                </c:pt>
                <c:pt idx="253">
                  <c:v>8.6822111143479184</c:v>
                </c:pt>
                <c:pt idx="254">
                  <c:v>9.2064333394701681</c:v>
                </c:pt>
                <c:pt idx="255">
                  <c:v>9.7765556222069048</c:v>
                </c:pt>
                <c:pt idx="256">
                  <c:v>10.385021176391838</c:v>
                </c:pt>
                <c:pt idx="257">
                  <c:v>11.02548365533724</c:v>
                </c:pt>
                <c:pt idx="258">
                  <c:v>11.692686382269267</c:v>
                </c:pt>
                <c:pt idx="259">
                  <c:v>12.38230753268982</c:v>
                </c:pt>
                <c:pt idx="260">
                  <c:v>13.09080459078468</c:v>
                </c:pt>
                <c:pt idx="261">
                  <c:v>14.111219094758596</c:v>
                </c:pt>
                <c:pt idx="262">
                  <c:v>13.347626356033397</c:v>
                </c:pt>
                <c:pt idx="263">
                  <c:v>12.595108349683837</c:v>
                </c:pt>
                <c:pt idx="264">
                  <c:v>11.855774092832318</c:v>
                </c:pt>
                <c:pt idx="265">
                  <c:v>11.132250641279969</c:v>
                </c:pt>
                <c:pt idx="266">
                  <c:v>10.427829560377212</c:v>
                </c:pt>
                <c:pt idx="267">
                  <c:v>9.7466534944192862</c:v>
                </c:pt>
                <c:pt idx="268">
                  <c:v>9.0939474014466839</c:v>
                </c:pt>
                <c:pt idx="269">
                  <c:v>8.4762907182492206</c:v>
                </c:pt>
                <c:pt idx="270">
                  <c:v>7.9019066901778316</c:v>
                </c:pt>
                <c:pt idx="271">
                  <c:v>7.3809047101476191</c:v>
                </c:pt>
                <c:pt idx="272">
                  <c:v>6.9253432651586824</c:v>
                </c:pt>
                <c:pt idx="273">
                  <c:v>6.5488933676063503</c:v>
                </c:pt>
                <c:pt idx="274">
                  <c:v>6.2658302993521531</c:v>
                </c:pt>
                <c:pt idx="275">
                  <c:v>6.0891915998989008</c:v>
                </c:pt>
                <c:pt idx="276">
                  <c:v>6.0283396835513088</c:v>
                </c:pt>
                <c:pt idx="277">
                  <c:v>6.0867482566868132</c:v>
                </c:pt>
                <c:pt idx="278">
                  <c:v>6.2610805249796728</c:v>
                </c:pt>
                <c:pt idx="279">
                  <c:v>6.5420756905037649</c:v>
                </c:pt>
                <c:pt idx="280">
                  <c:v>6.9167462972326232</c:v>
                </c:pt>
                <c:pt idx="281">
                  <c:v>7.3708211442335179</c:v>
                </c:pt>
                <c:pt idx="282">
                  <c:v>7.8906038641083054</c:v>
                </c:pt>
                <c:pt idx="283">
                  <c:v>8.4639975390049731</c:v>
                </c:pt>
                <c:pt idx="284">
                  <c:v>9.0808523465740727</c:v>
                </c:pt>
                <c:pt idx="285">
                  <c:v>9.7329083187031671</c:v>
                </c:pt>
                <c:pt idx="286">
                  <c:v>10.413555076931367</c:v>
                </c:pt>
                <c:pt idx="287">
                  <c:v>11.117542639463073</c:v>
                </c:pt>
                <c:pt idx="288">
                  <c:v>11.840708565803039</c:v>
                </c:pt>
                <c:pt idx="289">
                  <c:v>12.579745797919911</c:v>
                </c:pt>
                <c:pt idx="290">
                  <c:v>13.712226702122457</c:v>
                </c:pt>
                <c:pt idx="291">
                  <c:v>12.925083602452942</c:v>
                </c:pt>
                <c:pt idx="292">
                  <c:v>12.14641556717026</c:v>
                </c:pt>
                <c:pt idx="293">
                  <c:v>11.37796274077194</c:v>
                </c:pt>
                <c:pt idx="294">
                  <c:v>10.621942436786165</c:v>
                </c:pt>
                <c:pt idx="295">
                  <c:v>9.881208738327377</c:v>
                </c:pt>
                <c:pt idx="296">
                  <c:v>9.1594711163033971</c:v>
                </c:pt>
                <c:pt idx="297">
                  <c:v>8.4615918201245925</c:v>
                </c:pt>
                <c:pt idx="298">
                  <c:v>7.7939823665696339</c:v>
                </c:pt>
                <c:pt idx="299">
                  <c:v>7.1651089405812733</c:v>
                </c:pt>
                <c:pt idx="300">
                  <c:v>6.5860770668433437</c:v>
                </c:pt>
                <c:pt idx="301">
                  <c:v>6.0711643142315985</c:v>
                </c:pt>
                <c:pt idx="302">
                  <c:v>5.6379660455166771</c:v>
                </c:pt>
                <c:pt idx="303">
                  <c:v>5.3065324017101796</c:v>
                </c:pt>
                <c:pt idx="304">
                  <c:v>5.0967549607961189</c:v>
                </c:pt>
                <c:pt idx="305">
                  <c:v>5.0238965087270664</c:v>
                </c:pt>
                <c:pt idx="306">
                  <c:v>5.0938356010378332</c:v>
                </c:pt>
                <c:pt idx="307">
                  <c:v>5.300923139454131</c:v>
                </c:pt>
                <c:pt idx="308">
                  <c:v>5.630045393280664</c:v>
                </c:pt>
                <c:pt idx="309">
                  <c:v>6.0613559646667943</c:v>
                </c:pt>
                <c:pt idx="310">
                  <c:v>6.5747746068135609</c:v>
                </c:pt>
                <c:pt idx="311">
                  <c:v>7.1526418986554496</c:v>
                </c:pt>
                <c:pt idx="312">
                  <c:v>7.7806112311567626</c:v>
                </c:pt>
                <c:pt idx="313">
                  <c:v>8.4475165658553379</c:v>
                </c:pt>
                <c:pt idx="314">
                  <c:v>9.1448434174895414</c:v>
                </c:pt>
                <c:pt idx="315">
                  <c:v>9.8661434274190221</c:v>
                </c:pt>
                <c:pt idx="316">
                  <c:v>10.606526817502518</c:v>
                </c:pt>
                <c:pt idx="317">
                  <c:v>11.362263688649456</c:v>
                </c:pt>
                <c:pt idx="318">
                  <c:v>12.13048478546526</c:v>
                </c:pt>
                <c:pt idx="319">
                  <c:v>13.37690678761258</c:v>
                </c:pt>
                <c:pt idx="320">
                  <c:v>12.568781174182057</c:v>
                </c:pt>
                <c:pt idx="321">
                  <c:v>11.766557916590196</c:v>
                </c:pt>
                <c:pt idx="322">
                  <c:v>10.971531807567704</c:v>
                </c:pt>
                <c:pt idx="323">
                  <c:v>10.185388318786583</c:v>
                </c:pt>
                <c:pt idx="324">
                  <c:v>9.4103538830626707</c:v>
                </c:pt>
                <c:pt idx="325">
                  <c:v>8.6494153099774067</c:v>
                </c:pt>
                <c:pt idx="326">
                  <c:v>7.9066434221150237</c:v>
                </c:pt>
                <c:pt idx="327">
                  <c:v>7.1876724469381434</c:v>
                </c:pt>
                <c:pt idx="328">
                  <c:v>6.5004046185197621</c:v>
                </c:pt>
                <c:pt idx="329">
                  <c:v>5.8560127394392838</c:v>
                </c:pt>
                <c:pt idx="330">
                  <c:v>5.2702476416649144</c:v>
                </c:pt>
                <c:pt idx="331">
                  <c:v>4.7647807089596812</c:v>
                </c:pt>
                <c:pt idx="332">
                  <c:v>4.36758058935097</c:v>
                </c:pt>
                <c:pt idx="333">
                  <c:v>4.1101563479355878</c:v>
                </c:pt>
                <c:pt idx="334">
                  <c:v>4.0194539684483725</c:v>
                </c:pt>
                <c:pt idx="335">
                  <c:v>4.1065356694512989</c:v>
                </c:pt>
                <c:pt idx="336">
                  <c:v>4.3607637180287133</c:v>
                </c:pt>
                <c:pt idx="337">
                  <c:v>4.7554058927158041</c:v>
                </c:pt>
                <c:pt idx="338">
                  <c:v>5.2589457312732453</c:v>
                </c:pt>
                <c:pt idx="339">
                  <c:v>5.8432983155471172</c:v>
                </c:pt>
                <c:pt idx="340">
                  <c:v>6.486660173346281</c:v>
                </c:pt>
                <c:pt idx="341">
                  <c:v>7.1731712097564015</c:v>
                </c:pt>
                <c:pt idx="342">
                  <c:v>7.8915784355524039</c:v>
                </c:pt>
                <c:pt idx="343">
                  <c:v>8.6339235116184092</c:v>
                </c:pt>
                <c:pt idx="344">
                  <c:v>9.3945335277744846</c:v>
                </c:pt>
                <c:pt idx="345">
                  <c:v>10.169310950328711</c:v>
                </c:pt>
                <c:pt idx="346">
                  <c:v>10.955250348781506</c:v>
                </c:pt>
                <c:pt idx="347">
                  <c:v>11.750112135825749</c:v>
                </c:pt>
                <c:pt idx="348">
                  <c:v>13.11014593978652</c:v>
                </c:pt>
                <c:pt idx="349">
                  <c:v>12.284484179748807</c:v>
                </c:pt>
                <c:pt idx="350">
                  <c:v>11.462380929043357</c:v>
                </c:pt>
                <c:pt idx="351">
                  <c:v>10.644660706781373</c:v>
                </c:pt>
                <c:pt idx="352">
                  <c:v>9.8324171271615413</c:v>
                </c:pt>
                <c:pt idx="353">
                  <c:v>9.0271286443972958</c:v>
                </c:pt>
                <c:pt idx="354">
                  <c:v>8.2308369296504118</c:v>
                </c:pt>
                <c:pt idx="355">
                  <c:v>7.4464287791195742</c:v>
                </c:pt>
                <c:pt idx="356">
                  <c:v>6.6780930333815522</c:v>
                </c:pt>
                <c:pt idx="357">
                  <c:v>5.9320781824330764</c:v>
                </c:pt>
                <c:pt idx="358">
                  <c:v>5.2179667076841953</c:v>
                </c:pt>
                <c:pt idx="359">
                  <c:v>4.5508022987710701</c:v>
                </c:pt>
                <c:pt idx="360">
                  <c:v>3.9544186124511129</c:v>
                </c:pt>
                <c:pt idx="361">
                  <c:v>3.4655521295315745</c:v>
                </c:pt>
                <c:pt idx="362">
                  <c:v>3.1349125286841217</c:v>
                </c:pt>
                <c:pt idx="363">
                  <c:v>3.0150126969054094</c:v>
                </c:pt>
                <c:pt idx="364">
                  <c:v>3.1301639833244033</c:v>
                </c:pt>
                <c:pt idx="365">
                  <c:v>3.4569569801345619</c:v>
                </c:pt>
                <c:pt idx="366">
                  <c:v>3.9431176196636151</c:v>
                </c:pt>
                <c:pt idx="367">
                  <c:v>4.5377088450563408</c:v>
                </c:pt>
                <c:pt idx="368">
                  <c:v>5.2036935500182215</c:v>
                </c:pt>
                <c:pt idx="369">
                  <c:v>5.9170137368863918</c:v>
                </c:pt>
                <c:pt idx="370">
                  <c:v>6.6624827626421359</c:v>
                </c:pt>
                <c:pt idx="371">
                  <c:v>7.4304307790666613</c:v>
                </c:pt>
                <c:pt idx="372">
                  <c:v>8.2145557738993187</c:v>
                </c:pt>
                <c:pt idx="373">
                  <c:v>9.0106354694052726</c:v>
                </c:pt>
                <c:pt idx="374">
                  <c:v>9.8157616394501392</c:v>
                </c:pt>
                <c:pt idx="375">
                  <c:v>10.627878507138798</c:v>
                </c:pt>
                <c:pt idx="376">
                  <c:v>11.445498091498902</c:v>
                </c:pt>
                <c:pt idx="377">
                  <c:v>12.916192751909323</c:v>
                </c:pt>
                <c:pt idx="378">
                  <c:v>12.077278675449726</c:v>
                </c:pt>
                <c:pt idx="379">
                  <c:v>11.240030480584599</c:v>
                </c:pt>
                <c:pt idx="380">
                  <c:v>10.404850321098776</c:v>
                </c:pt>
                <c:pt idx="381">
                  <c:v>9.5722795197629704</c:v>
                </c:pt>
                <c:pt idx="382">
                  <c:v>8.7430635480060488</c:v>
                </c:pt>
                <c:pt idx="383">
                  <c:v>7.9182564497792685</c:v>
                </c:pt>
                <c:pt idx="384">
                  <c:v>7.0993950590507504</c:v>
                </c:pt>
                <c:pt idx="385">
                  <c:v>6.2888023664663839</c:v>
                </c:pt>
                <c:pt idx="386">
                  <c:v>5.4901420932861553</c:v>
                </c:pt>
                <c:pt idx="387">
                  <c:v>4.7094888474732173</c:v>
                </c:pt>
                <c:pt idx="388">
                  <c:v>3.9575131338346847</c:v>
                </c:pt>
                <c:pt idx="389">
                  <c:v>3.2541566041716172</c:v>
                </c:pt>
                <c:pt idx="390">
                  <c:v>2.638590571588324</c:v>
                </c:pt>
                <c:pt idx="391">
                  <c:v>2.1862719877624199</c:v>
                </c:pt>
                <c:pt idx="392">
                  <c:v>2.0105745956006698</c:v>
                </c:pt>
                <c:pt idx="393">
                  <c:v>2.1794575482159</c:v>
                </c:pt>
                <c:pt idx="394">
                  <c:v>2.6272914197848394</c:v>
                </c:pt>
                <c:pt idx="395">
                  <c:v>3.2404143569111064</c:v>
                </c:pt>
                <c:pt idx="396">
                  <c:v>3.9424497719662219</c:v>
                </c:pt>
                <c:pt idx="397">
                  <c:v>4.6936696948629875</c:v>
                </c:pt>
                <c:pt idx="398">
                  <c:v>5.473861544145616</c:v>
                </c:pt>
                <c:pt idx="399">
                  <c:v>6.2722233063306625</c:v>
                </c:pt>
                <c:pt idx="400">
                  <c:v>7.0826132327323332</c:v>
                </c:pt>
                <c:pt idx="401">
                  <c:v>7.901331229892631</c:v>
                </c:pt>
                <c:pt idx="402">
                  <c:v>8.7260334748657904</c:v>
                </c:pt>
                <c:pt idx="403">
                  <c:v>9.555170600490337</c:v>
                </c:pt>
                <c:pt idx="404">
                  <c:v>10.387680694191401</c:v>
                </c:pt>
                <c:pt idx="405">
                  <c:v>11.222813159118303</c:v>
                </c:pt>
                <c:pt idx="406">
                  <c:v>12.798357751305492</c:v>
                </c:pt>
                <c:pt idx="407">
                  <c:v>11.951175094123554</c:v>
                </c:pt>
                <c:pt idx="408">
                  <c:v>11.104423043562294</c:v>
                </c:pt>
                <c:pt idx="409">
                  <c:v>10.258208231967011</c:v>
                </c:pt>
                <c:pt idx="410">
                  <c:v>9.4126755564185913</c:v>
                </c:pt>
                <c:pt idx="411">
                  <c:v>8.5680269683514982</c:v>
                </c:pt>
                <c:pt idx="412">
                  <c:v>7.7245524873870481</c:v>
                </c:pt>
                <c:pt idx="413">
                  <c:v>6.8826837883488912</c:v>
                </c:pt>
                <c:pt idx="414">
                  <c:v>6.0430920173698857</c:v>
                </c:pt>
                <c:pt idx="415">
                  <c:v>5.206878732061937</c:v>
                </c:pt>
                <c:pt idx="416">
                  <c:v>4.3759811620253863</c:v>
                </c:pt>
                <c:pt idx="417">
                  <c:v>3.5541294476144882</c:v>
                </c:pt>
                <c:pt idx="418">
                  <c:v>2.7494474227379206</c:v>
                </c:pt>
                <c:pt idx="419">
                  <c:v>1.9829488471469054</c:v>
                </c:pt>
                <c:pt idx="420">
                  <c:v>1.3227664685805598</c:v>
                </c:pt>
                <c:pt idx="421">
                  <c:v>1.006149159121668</c:v>
                </c:pt>
                <c:pt idx="422">
                  <c:v>1.3114728858812539</c:v>
                </c:pt>
                <c:pt idx="423">
                  <c:v>1.9678887494981723</c:v>
                </c:pt>
                <c:pt idx="424">
                  <c:v>2.7331686977576162</c:v>
                </c:pt>
                <c:pt idx="425">
                  <c:v>3.5373487431129771</c:v>
                </c:pt>
                <c:pt idx="426">
                  <c:v>4.3589518385044874</c:v>
                </c:pt>
                <c:pt idx="427">
                  <c:v>5.1897096383519052</c:v>
                </c:pt>
                <c:pt idx="428">
                  <c:v>6.025836965136377</c:v>
                </c:pt>
                <c:pt idx="429">
                  <c:v>6.8653722499513163</c:v>
                </c:pt>
                <c:pt idx="430">
                  <c:v>7.7072019001971803</c:v>
                </c:pt>
                <c:pt idx="431">
                  <c:v>8.5506482871420211</c:v>
                </c:pt>
                <c:pt idx="432">
                  <c:v>9.3952760007570468</c:v>
                </c:pt>
                <c:pt idx="433">
                  <c:v>10.240792749118752</c:v>
                </c:pt>
                <c:pt idx="434">
                  <c:v>11.086995135310802</c:v>
                </c:pt>
                <c:pt idx="435">
                  <c:v>12.758750108857759</c:v>
                </c:pt>
                <c:pt idx="436">
                  <c:v>11.908750116627507</c:v>
                </c:pt>
                <c:pt idx="437">
                  <c:v>11.058750125591672</c:v>
                </c:pt>
                <c:pt idx="438">
                  <c:v>10.208750136048598</c:v>
                </c:pt>
                <c:pt idx="439">
                  <c:v>9.3587501484053188</c:v>
                </c:pt>
                <c:pt idx="440">
                  <c:v>8.508750163230502</c:v>
                </c:pt>
                <c:pt idx="441">
                  <c:v>7.6587501813464289</c:v>
                </c:pt>
                <c:pt idx="442">
                  <c:v>6.8087502039858379</c:v>
                </c:pt>
                <c:pt idx="443">
                  <c:v>5.9587502330837934</c:v>
                </c:pt>
                <c:pt idx="444">
                  <c:v>5.1087502718644862</c:v>
                </c:pt>
                <c:pt idx="445">
                  <c:v>4.2587503261259148</c:v>
                </c:pt>
                <c:pt idx="446">
                  <c:v>3.4087504074480144</c:v>
                </c:pt>
                <c:pt idx="447">
                  <c:v>2.558750542799499</c:v>
                </c:pt>
                <c:pt idx="448">
                  <c:v>1.7087508128096902</c:v>
                </c:pt>
                <c:pt idx="449">
                  <c:v>0.85875161733624739</c:v>
                </c:pt>
                <c:pt idx="450">
                  <c:v>8.9073159691917814E-3</c:v>
                </c:pt>
                <c:pt idx="451">
                  <c:v>0.84125165098098931</c:v>
                </c:pt>
                <c:pt idx="452">
                  <c:v>1.6912508212202042</c:v>
                </c:pt>
                <c:pt idx="453">
                  <c:v>2.5412505465377864</c:v>
                </c:pt>
                <c:pt idx="454">
                  <c:v>3.3912504095509513</c:v>
                </c:pt>
                <c:pt idx="455">
                  <c:v>4.2412503274716267</c:v>
                </c:pt>
                <c:pt idx="456">
                  <c:v>5.091250272799325</c:v>
                </c:pt>
                <c:pt idx="457">
                  <c:v>5.9412502337707114</c:v>
                </c:pt>
                <c:pt idx="458">
                  <c:v>6.7912502045115479</c:v>
                </c:pt>
                <c:pt idx="459">
                  <c:v>7.6412501817621159</c:v>
                </c:pt>
                <c:pt idx="460">
                  <c:v>8.4912501635672779</c:v>
                </c:pt>
                <c:pt idx="461">
                  <c:v>9.341250148683411</c:v>
                </c:pt>
                <c:pt idx="462">
                  <c:v>10.191250136282582</c:v>
                </c:pt>
                <c:pt idx="463">
                  <c:v>11.041250125791098</c:v>
                </c:pt>
                <c:pt idx="464">
                  <c:v>12.798096140993211</c:v>
                </c:pt>
                <c:pt idx="465">
                  <c:v>11.950894938627112</c:v>
                </c:pt>
                <c:pt idx="466">
                  <c:v>11.104121524645757</c:v>
                </c:pt>
                <c:pt idx="467">
                  <c:v>10.257881839546588</c:v>
                </c:pt>
                <c:pt idx="468">
                  <c:v>9.4123198433810131</c:v>
                </c:pt>
                <c:pt idx="469">
                  <c:v>8.5676361870764861</c:v>
                </c:pt>
                <c:pt idx="470">
                  <c:v>7.7241190328801492</c:v>
                </c:pt>
                <c:pt idx="471">
                  <c:v>6.8821973114772437</c:v>
                </c:pt>
                <c:pt idx="472">
                  <c:v>6.0425379464347246</c:v>
                </c:pt>
                <c:pt idx="473">
                  <c:v>5.2062356683214874</c:v>
                </c:pt>
                <c:pt idx="474">
                  <c:v>4.3752159757096569</c:v>
                </c:pt>
                <c:pt idx="475">
                  <c:v>3.5531872782199962</c:v>
                </c:pt>
                <c:pt idx="476">
                  <c:v>2.7482293998325815</c:v>
                </c:pt>
                <c:pt idx="477">
                  <c:v>1.9812596584257194</c:v>
                </c:pt>
                <c:pt idx="478">
                  <c:v>1.320232871165175</c:v>
                </c:pt>
                <c:pt idx="479">
                  <c:v>1.0028159522590354</c:v>
                </c:pt>
                <c:pt idx="480">
                  <c:v>1.308917428299303</c:v>
                </c:pt>
                <c:pt idx="481">
                  <c:v>1.966186622400182</c:v>
                </c:pt>
                <c:pt idx="482">
                  <c:v>2.7319434170762067</c:v>
                </c:pt>
                <c:pt idx="483">
                  <c:v>3.5364021030005786</c:v>
                </c:pt>
                <c:pt idx="484">
                  <c:v>4.3581836622732641</c:v>
                </c:pt>
                <c:pt idx="485">
                  <c:v>5.1890644469024112</c:v>
                </c:pt>
                <c:pt idx="486">
                  <c:v>6.0252813074667264</c:v>
                </c:pt>
                <c:pt idx="487">
                  <c:v>6.8648845463056078</c:v>
                </c:pt>
                <c:pt idx="488">
                  <c:v>7.7067674698350013</c:v>
                </c:pt>
                <c:pt idx="489">
                  <c:v>8.5502567115911052</c:v>
                </c:pt>
                <c:pt idx="490">
                  <c:v>9.3949196289327173</c:v>
                </c:pt>
                <c:pt idx="491">
                  <c:v>10.240465801617969</c:v>
                </c:pt>
                <c:pt idx="492">
                  <c:v>11.086693142416694</c:v>
                </c:pt>
                <c:pt idx="493">
                  <c:v>12.915674299543282</c:v>
                </c:pt>
                <c:pt idx="494">
                  <c:v>12.07672420865363</c:v>
                </c:pt>
                <c:pt idx="495">
                  <c:v>11.239434710512747</c:v>
                </c:pt>
                <c:pt idx="496">
                  <c:v>10.404206726698446</c:v>
                </c:pt>
                <c:pt idx="497">
                  <c:v>9.5715799433469453</c:v>
                </c:pt>
                <c:pt idx="498">
                  <c:v>8.7422976162951596</c:v>
                </c:pt>
                <c:pt idx="499">
                  <c:v>7.9174107264862101</c:v>
                </c:pt>
                <c:pt idx="500">
                  <c:v>7.0984517756960299</c:v>
                </c:pt>
                <c:pt idx="501">
                  <c:v>6.2877374795613967</c:v>
                </c:pt>
                <c:pt idx="502">
                  <c:v>5.488922263238968</c:v>
                </c:pt>
                <c:pt idx="503">
                  <c:v>4.7080667594972061</c:v>
                </c:pt>
                <c:pt idx="504">
                  <c:v>3.9558207254477469</c:v>
                </c:pt>
                <c:pt idx="505">
                  <c:v>3.2520981860764393</c:v>
                </c:pt>
                <c:pt idx="506">
                  <c:v>2.6360515192011542</c:v>
                </c:pt>
                <c:pt idx="507">
                  <c:v>2.183206955806654</c:v>
                </c:pt>
                <c:pt idx="508">
                  <c:v>2.0072412938863908</c:v>
                </c:pt>
                <c:pt idx="509">
                  <c:v>2.1763829194062283</c:v>
                </c:pt>
                <c:pt idx="510">
                  <c:v>2.6247414371482294</c:v>
                </c:pt>
                <c:pt idx="511">
                  <c:v>3.2383472037265455</c:v>
                </c:pt>
                <c:pt idx="512">
                  <c:v>3.9407508944215737</c:v>
                </c:pt>
                <c:pt idx="513">
                  <c:v>4.6922428125453104</c:v>
                </c:pt>
                <c:pt idx="514">
                  <c:v>5.4726380852276479</c:v>
                </c:pt>
                <c:pt idx="515">
                  <c:v>6.2711556041837664</c:v>
                </c:pt>
                <c:pt idx="516">
                  <c:v>7.0816677140263415</c:v>
                </c:pt>
                <c:pt idx="517">
                  <c:v>7.900483694805307</c:v>
                </c:pt>
                <c:pt idx="518">
                  <c:v>8.7252660482008366</c:v>
                </c:pt>
                <c:pt idx="519">
                  <c:v>9.5544697713626565</c:v>
                </c:pt>
                <c:pt idx="520">
                  <c:v>10.387036035938484</c:v>
                </c:pt>
                <c:pt idx="521">
                  <c:v>11.222216475005588</c:v>
                </c:pt>
                <c:pt idx="522">
                  <c:v>13.109379759302515</c:v>
                </c:pt>
                <c:pt idx="523">
                  <c:v>12.283666499608666</c:v>
                </c:pt>
                <c:pt idx="524">
                  <c:v>11.461504599030896</c:v>
                </c:pt>
                <c:pt idx="525">
                  <c:v>10.64371705155698</c:v>
                </c:pt>
                <c:pt idx="526">
                  <c:v>9.8313955099776713</c:v>
                </c:pt>
                <c:pt idx="527">
                  <c:v>9.0260158804207542</c:v>
                </c:pt>
                <c:pt idx="528">
                  <c:v>8.2296164961440645</c:v>
                </c:pt>
                <c:pt idx="529">
                  <c:v>7.4450797627432932</c:v>
                </c:pt>
                <c:pt idx="530">
                  <c:v>6.6765887752361017</c:v>
                </c:pt>
                <c:pt idx="531">
                  <c:v>5.9303846986184636</c:v>
                </c:pt>
                <c:pt idx="532">
                  <c:v>5.2160413795914362</c:v>
                </c:pt>
                <c:pt idx="533">
                  <c:v>4.5485945822429095</c:v>
                </c:pt>
                <c:pt idx="534">
                  <c:v>3.9518777402153114</c:v>
                </c:pt>
                <c:pt idx="535">
                  <c:v>3.4626525487854427</c:v>
                </c:pt>
                <c:pt idx="536">
                  <c:v>3.1317068307250868</c:v>
                </c:pt>
                <c:pt idx="537">
                  <c:v>3.0116793776247697</c:v>
                </c:pt>
                <c:pt idx="538">
                  <c:v>3.1269534172434974</c:v>
                </c:pt>
                <c:pt idx="539">
                  <c:v>3.4540501840029134</c:v>
                </c:pt>
                <c:pt idx="540">
                  <c:v>3.94056946057434</c:v>
                </c:pt>
                <c:pt idx="541">
                  <c:v>4.5354947551079849</c:v>
                </c:pt>
                <c:pt idx="542">
                  <c:v>5.2017629390054605</c:v>
                </c:pt>
                <c:pt idx="543">
                  <c:v>5.915315940303759</c:v>
                </c:pt>
                <c:pt idx="544">
                  <c:v>6.6609749792063528</c:v>
                </c:pt>
                <c:pt idx="545">
                  <c:v>7.429078857678836</c:v>
                </c:pt>
                <c:pt idx="546">
                  <c:v>8.2133329211479147</c:v>
                </c:pt>
                <c:pt idx="547">
                  <c:v>9.0095206683604356</c:v>
                </c:pt>
                <c:pt idx="548">
                  <c:v>9.8147382885948833</c:v>
                </c:pt>
                <c:pt idx="549">
                  <c:v>10.626933361681171</c:v>
                </c:pt>
                <c:pt idx="550">
                  <c:v>11.444620468744889</c:v>
                </c:pt>
                <c:pt idx="551">
                  <c:v>13.375905577540959</c:v>
                </c:pt>
                <c:pt idx="552">
                  <c:v>12.567715584754817</c:v>
                </c:pt>
                <c:pt idx="553">
                  <c:v>11.765419670342713</c:v>
                </c:pt>
                <c:pt idx="554">
                  <c:v>10.970311072129435</c:v>
                </c:pt>
                <c:pt idx="555">
                  <c:v>10.18407335103641</c:v>
                </c:pt>
                <c:pt idx="556">
                  <c:v>9.4089305991323222</c:v>
                </c:pt>
                <c:pt idx="557">
                  <c:v>8.6478667900984334</c:v>
                </c:pt>
                <c:pt idx="558">
                  <c:v>7.9049494001726917</c:v>
                </c:pt>
                <c:pt idx="559">
                  <c:v>7.1858089328404482</c:v>
                </c:pt>
                <c:pt idx="560">
                  <c:v>6.4983440213094967</c:v>
                </c:pt>
                <c:pt idx="561">
                  <c:v>5.8537253112262633</c:v>
                </c:pt>
                <c:pt idx="562">
                  <c:v>5.2677058592228194</c:v>
                </c:pt>
                <c:pt idx="563">
                  <c:v>4.7619691325427711</c:v>
                </c:pt>
                <c:pt idx="564">
                  <c:v>4.364513148025928</c:v>
                </c:pt>
                <c:pt idx="565">
                  <c:v>4.1068966409310868</c:v>
                </c:pt>
                <c:pt idx="566">
                  <c:v>4.0161206430199776</c:v>
                </c:pt>
                <c:pt idx="567">
                  <c:v>4.103273086121817</c:v>
                </c:pt>
                <c:pt idx="568">
                  <c:v>4.357691478213142</c:v>
                </c:pt>
                <c:pt idx="569">
                  <c:v>4.7525887702695275</c:v>
                </c:pt>
                <c:pt idx="570">
                  <c:v>5.2563984836856612</c:v>
                </c:pt>
                <c:pt idx="571">
                  <c:v>5.8410059081712635</c:v>
                </c:pt>
                <c:pt idx="572">
                  <c:v>6.4845952085918688</c:v>
                </c:pt>
                <c:pt idx="573">
                  <c:v>7.1713039274105475</c:v>
                </c:pt>
                <c:pt idx="574">
                  <c:v>7.8898811790350525</c:v>
                </c:pt>
                <c:pt idx="575">
                  <c:v>8.6323722127404228</c:v>
                </c:pt>
                <c:pt idx="576">
                  <c:v>9.3931078466764522</c:v>
                </c:pt>
                <c:pt idx="577">
                  <c:v>10.167993903385824</c:v>
                </c:pt>
                <c:pt idx="578">
                  <c:v>10.954027798910005</c:v>
                </c:pt>
                <c:pt idx="579">
                  <c:v>11.748972296302998</c:v>
                </c:pt>
                <c:pt idx="580">
                  <c:v>13.711005785460085</c:v>
                </c:pt>
                <c:pt idx="581">
                  <c:v>12.923788324207329</c:v>
                </c:pt>
                <c:pt idx="582">
                  <c:v>12.145037243619957</c:v>
                </c:pt>
                <c:pt idx="583">
                  <c:v>11.3764913153799</c:v>
                </c:pt>
                <c:pt idx="584">
                  <c:v>10.620366267173585</c:v>
                </c:pt>
                <c:pt idx="585">
                  <c:v>9.8795143933756737</c:v>
                </c:pt>
                <c:pt idx="586">
                  <c:v>9.1576432366038354</c:v>
                </c:pt>
                <c:pt idx="587">
                  <c:v>8.4596131500748424</c:v>
                </c:pt>
                <c:pt idx="588">
                  <c:v>7.7918341646186349</c:v>
                </c:pt>
                <c:pt idx="589">
                  <c:v>7.162772134370706</c:v>
                </c:pt>
                <c:pt idx="590">
                  <c:v>6.5835347381873524</c:v>
                </c:pt>
                <c:pt idx="591">
                  <c:v>6.0684062692702945</c:v>
                </c:pt>
                <c:pt idx="592">
                  <c:v>5.6349959759452135</c:v>
                </c:pt>
                <c:pt idx="593">
                  <c:v>5.3033767213841969</c:v>
                </c:pt>
                <c:pt idx="594">
                  <c:v>5.0934693136328635</c:v>
                </c:pt>
                <c:pt idx="595">
                  <c:v>5.0205631804529451</c:v>
                </c:pt>
                <c:pt idx="596">
                  <c:v>5.0905480696011756</c:v>
                </c:pt>
                <c:pt idx="597">
                  <c:v>5.2977641179010631</c:v>
                </c:pt>
                <c:pt idx="598">
                  <c:v>5.6270711430477416</c:v>
                </c:pt>
                <c:pt idx="599">
                  <c:v>6.058593454665985</c:v>
                </c:pt>
                <c:pt idx="600">
                  <c:v>6.5722279060391839</c:v>
                </c:pt>
                <c:pt idx="601">
                  <c:v>7.1503010180635904</c:v>
                </c:pt>
                <c:pt idx="602">
                  <c:v>7.7784593364574803</c:v>
                </c:pt>
                <c:pt idx="603">
                  <c:v>8.4455345981719923</c:v>
                </c:pt>
                <c:pt idx="604">
                  <c:v>9.1430126134071141</c:v>
                </c:pt>
                <c:pt idx="605">
                  <c:v>9.8644464948076696</c:v>
                </c:pt>
                <c:pt idx="606">
                  <c:v>10.60494835673045</c:v>
                </c:pt>
                <c:pt idx="607">
                  <c:v>11.360790229949751</c:v>
                </c:pt>
                <c:pt idx="608">
                  <c:v>12.129104651577705</c:v>
                </c:pt>
                <c:pt idx="609">
                  <c:v>14.109795411787465</c:v>
                </c:pt>
                <c:pt idx="610">
                  <c:v>13.346121217885607</c:v>
                </c:pt>
                <c:pt idx="611">
                  <c:v>12.593513273209128</c:v>
                </c:pt>
                <c:pt idx="612">
                  <c:v>11.854079532485557</c:v>
                </c:pt>
                <c:pt idx="613">
                  <c:v>11.130445928285949</c:v>
                </c:pt>
                <c:pt idx="614">
                  <c:v>10.425902913536831</c:v>
                </c:pt>
                <c:pt idx="615">
                  <c:v>9.7445921701472269</c:v>
                </c:pt>
                <c:pt idx="616">
                  <c:v>9.0917380935934293</c:v>
                </c:pt>
                <c:pt idx="617">
                  <c:v>8.4739203773989313</c:v>
                </c:pt>
                <c:pt idx="618">
                  <c:v>7.8993639973415677</c:v>
                </c:pt>
                <c:pt idx="619">
                  <c:v>7.3781824701276051</c:v>
                </c:pt>
                <c:pt idx="620">
                  <c:v>6.9224418785929656</c:v>
                </c:pt>
                <c:pt idx="621">
                  <c:v>6.5458251246498662</c:v>
                </c:pt>
                <c:pt idx="622">
                  <c:v>6.2626233770280706</c:v>
                </c:pt>
                <c:pt idx="623">
                  <c:v>6.0858915996342162</c:v>
                </c:pt>
                <c:pt idx="624">
                  <c:v>6.025006353730963</c:v>
                </c:pt>
                <c:pt idx="625">
                  <c:v>6.0834469310168995</c:v>
                </c:pt>
                <c:pt idx="626">
                  <c:v>6.2578711685763162</c:v>
                </c:pt>
                <c:pt idx="627">
                  <c:v>6.5390042485457451</c:v>
                </c:pt>
                <c:pt idx="628">
                  <c:v>6.9138413029588834</c:v>
                </c:pt>
                <c:pt idx="629">
                  <c:v>7.368095178707919</c:v>
                </c:pt>
                <c:pt idx="630">
                  <c:v>7.8880575278391509</c:v>
                </c:pt>
                <c:pt idx="631">
                  <c:v>8.4616237544871513</c:v>
                </c:pt>
                <c:pt idx="632">
                  <c:v>9.078639852009708</c:v>
                </c:pt>
                <c:pt idx="633">
                  <c:v>9.7308440827350768</c:v>
                </c:pt>
                <c:pt idx="634">
                  <c:v>10.411625788631765</c:v>
                </c:pt>
                <c:pt idx="635">
                  <c:v>11.115735538528188</c:v>
                </c:pt>
                <c:pt idx="636">
                  <c:v>11.839011849073403</c:v>
                </c:pt>
                <c:pt idx="637">
                  <c:v>12.578148773269563</c:v>
                </c:pt>
                <c:pt idx="638">
                  <c:v>14.567044681747666</c:v>
                </c:pt>
                <c:pt idx="639">
                  <c:v>13.828644755001507</c:v>
                </c:pt>
                <c:pt idx="640">
                  <c:v>13.103779636426614</c:v>
                </c:pt>
                <c:pt idx="641">
                  <c:v>12.394824152041339</c:v>
                </c:pt>
                <c:pt idx="642">
                  <c:v>11.704669613450504</c:v>
                </c:pt>
                <c:pt idx="643">
                  <c:v>11.036843559642861</c:v>
                </c:pt>
                <c:pt idx="644">
                  <c:v>10.395650088379705</c:v>
                </c:pt>
                <c:pt idx="645">
                  <c:v>9.7863254472775534</c:v>
                </c:pt>
                <c:pt idx="646">
                  <c:v>9.2151934738252343</c:v>
                </c:pt>
                <c:pt idx="647">
                  <c:v>8.689788015828146</c:v>
                </c:pt>
                <c:pt idx="648">
                  <c:v>8.21888318204077</c:v>
                </c:pt>
                <c:pt idx="649">
                  <c:v>7.8123406070160577</c:v>
                </c:pt>
                <c:pt idx="650">
                  <c:v>7.4806611178445825</c:v>
                </c:pt>
                <c:pt idx="651">
                  <c:v>7.234149276869589</c:v>
                </c:pt>
                <c:pt idx="652">
                  <c:v>7.0817046507202379</c:v>
                </c:pt>
                <c:pt idx="653">
                  <c:v>7.0294498902853553</c:v>
                </c:pt>
                <c:pt idx="654">
                  <c:v>7.0796038561513637</c:v>
                </c:pt>
                <c:pt idx="655">
                  <c:v>7.2300356679640956</c:v>
                </c:pt>
                <c:pt idx="656">
                  <c:v>7.4746933555854733</c:v>
                </c:pt>
                <c:pt idx="657">
                  <c:v>7.8047207355570718</c:v>
                </c:pt>
                <c:pt idx="658">
                  <c:v>8.2098289117394643</c:v>
                </c:pt>
                <c:pt idx="659">
                  <c:v>8.6795112627402133</c:v>
                </c:pt>
                <c:pt idx="660">
                  <c:v>9.2038872635444395</c:v>
                </c:pt>
                <c:pt idx="661">
                  <c:v>9.7741580588832893</c:v>
                </c:pt>
                <c:pt idx="662">
                  <c:v>10.382764119445005</c:v>
                </c:pt>
                <c:pt idx="663">
                  <c:v>11.023357735283581</c:v>
                </c:pt>
                <c:pt idx="664">
                  <c:v>11.690681791924407</c:v>
                </c:pt>
                <c:pt idx="665">
                  <c:v>12.380414603721263</c:v>
                </c:pt>
                <c:pt idx="666">
                  <c:v>13.08901412483144</c:v>
                </c:pt>
                <c:pt idx="667">
                  <c:v>15.077435864281187</c:v>
                </c:pt>
                <c:pt idx="668">
                  <c:v>14.365294888776573</c:v>
                </c:pt>
                <c:pt idx="669">
                  <c:v>13.668918107937749</c:v>
                </c:pt>
                <c:pt idx="670">
                  <c:v>12.990840898167715</c:v>
                </c:pt>
                <c:pt idx="671">
                  <c:v>12.334081734831793</c:v>
                </c:pt>
                <c:pt idx="672">
                  <c:v>11.702230438745845</c:v>
                </c:pt>
                <c:pt idx="673">
                  <c:v>11.099541532942188</c:v>
                </c:pt>
                <c:pt idx="674">
                  <c:v>10.53102308617315</c:v>
                </c:pt>
                <c:pt idx="675">
                  <c:v>10.002503298750311</c:v>
                </c:pt>
                <c:pt idx="676">
                  <c:v>9.520645841617581</c:v>
                </c:pt>
                <c:pt idx="677">
                  <c:v>9.0928720568097887</c:v>
                </c:pt>
                <c:pt idx="678">
                  <c:v>8.7271385483164909</c:v>
                </c:pt>
                <c:pt idx="679">
                  <c:v>8.4315225340095843</c:v>
                </c:pt>
                <c:pt idx="680">
                  <c:v>8.2135983126466829</c:v>
                </c:pt>
                <c:pt idx="681">
                  <c:v>8.0796548343052557</c:v>
                </c:pt>
                <c:pt idx="682">
                  <c:v>8.0338936538587848</c:v>
                </c:pt>
                <c:pt idx="683">
                  <c:v>8.0778135805125455</c:v>
                </c:pt>
                <c:pt idx="684">
                  <c:v>8.2099754714318536</c:v>
                </c:pt>
                <c:pt idx="685">
                  <c:v>8.4262282334098497</c:v>
                </c:pt>
                <c:pt idx="686">
                  <c:v>8.7203180699739491</c:v>
                </c:pt>
                <c:pt idx="687">
                  <c:v>9.0846888907387946</c:v>
                </c:pt>
                <c:pt idx="688">
                  <c:v>9.5112668578646176</c:v>
                </c:pt>
                <c:pt idx="689">
                  <c:v>9.9920879820743771</c:v>
                </c:pt>
                <c:pt idx="690">
                  <c:v>10.519717070411771</c:v>
                </c:pt>
                <c:pt idx="691">
                  <c:v>11.087473663622125</c:v>
                </c:pt>
                <c:pt idx="692">
                  <c:v>11.689512275604828</c:v>
                </c:pt>
                <c:pt idx="693">
                  <c:v>12.320808505999617</c:v>
                </c:pt>
                <c:pt idx="694">
                  <c:v>12.977093173801073</c:v>
                </c:pt>
                <c:pt idx="695">
                  <c:v>13.654763719724945</c:v>
                </c:pt>
                <c:pt idx="696">
                  <c:v>15.635765763369006</c:v>
                </c:pt>
                <c:pt idx="697">
                  <c:v>14.950244011618677</c:v>
                </c:pt>
                <c:pt idx="698">
                  <c:v>14.282416497460725</c:v>
                </c:pt>
                <c:pt idx="699">
                  <c:v>13.634883424765198</c:v>
                </c:pt>
                <c:pt idx="700">
                  <c:v>13.010675270981942</c:v>
                </c:pt>
                <c:pt idx="701">
                  <c:v>12.413311242651558</c:v>
                </c:pt>
                <c:pt idx="702">
                  <c:v>11.84685278911401</c:v>
                </c:pt>
                <c:pt idx="703">
                  <c:v>11.315942117514636</c:v>
                </c:pt>
                <c:pt idx="704">
                  <c:v>10.825810408784212</c:v>
                </c:pt>
                <c:pt idx="705">
                  <c:v>10.382234634554351</c:v>
                </c:pt>
                <c:pt idx="706">
                  <c:v>9.9914173672678714</c:v>
                </c:pt>
                <c:pt idx="707">
                  <c:v>9.6597642831976724</c:v>
                </c:pt>
                <c:pt idx="708">
                  <c:v>9.3935441132163309</c:v>
                </c:pt>
                <c:pt idx="709">
                  <c:v>9.1984398680940576</c:v>
                </c:pt>
                <c:pt idx="710">
                  <c:v>9.0790374493633443</c:v>
                </c:pt>
                <c:pt idx="711">
                  <c:v>9.0383375687646357</c:v>
                </c:pt>
                <c:pt idx="712">
                  <c:v>9.0773989119649627</c:v>
                </c:pt>
                <c:pt idx="713">
                  <c:v>9.195205055187321</c:v>
                </c:pt>
                <c:pt idx="714">
                  <c:v>9.3887923082227704</c:v>
                </c:pt>
                <c:pt idx="715">
                  <c:v>9.6536027475209458</c:v>
                </c:pt>
                <c:pt idx="716">
                  <c:v>9.9839707034297049</c:v>
                </c:pt>
                <c:pt idx="717">
                  <c:v>10.373634657483541</c:v>
                </c:pt>
                <c:pt idx="718">
                  <c:v>10.816187914738952</c:v>
                </c:pt>
                <c:pt idx="719">
                  <c:v>11.305421089324476</c:v>
                </c:pt>
                <c:pt idx="720">
                  <c:v>11.835546924707113</c:v>
                </c:pt>
                <c:pt idx="721">
                  <c:v>12.401322349126554</c:v>
                </c:pt>
                <c:pt idx="722">
                  <c:v>12.998092975776958</c:v>
                </c:pt>
                <c:pt idx="723">
                  <c:v>13.621785712855132</c:v>
                </c:pt>
                <c:pt idx="724">
                  <c:v>14.268870698375061</c:v>
                </c:pt>
                <c:pt idx="725">
                  <c:v>16.237089857986319</c:v>
                </c:pt>
                <c:pt idx="726">
                  <c:v>15.578052254897592</c:v>
                </c:pt>
                <c:pt idx="727">
                  <c:v>14.938317745191997</c:v>
                </c:pt>
                <c:pt idx="728">
                  <c:v>14.320473527656709</c:v>
                </c:pt>
                <c:pt idx="729">
                  <c:v>13.7274756257777</c:v>
                </c:pt>
                <c:pt idx="730">
                  <c:v>13.162682555479313</c:v>
                </c:pt>
                <c:pt idx="731">
                  <c:v>12.6298787427401</c:v>
                </c:pt>
                <c:pt idx="732">
                  <c:v>12.133279113921409</c:v>
                </c:pt>
                <c:pt idx="733">
                  <c:v>11.67750345991473</c:v>
                </c:pt>
                <c:pt idx="734">
                  <c:v>11.267506913968136</c:v>
                </c:pt>
                <c:pt idx="735">
                  <c:v>10.90845255094974</c:v>
                </c:pt>
                <c:pt idx="736">
                  <c:v>10.605515643113318</c:v>
                </c:pt>
                <c:pt idx="737">
                  <c:v>10.363618434519916</c:v>
                </c:pt>
                <c:pt idx="738">
                  <c:v>10.18711009346233</c:v>
                </c:pt>
                <c:pt idx="739">
                  <c:v>10.079426424966945</c:v>
                </c:pt>
                <c:pt idx="740">
                  <c:v>10.042781589595688</c:v>
                </c:pt>
                <c:pt idx="741">
                  <c:v>10.077950538493555</c:v>
                </c:pt>
                <c:pt idx="742">
                  <c:v>10.184189317580575</c:v>
                </c:pt>
                <c:pt idx="743">
                  <c:v>10.359311611121798</c:v>
                </c:pt>
                <c:pt idx="744">
                  <c:v>10.599903870145418</c:v>
                </c:pt>
                <c:pt idx="745">
                  <c:v>10.901632311554197</c:v>
                </c:pt>
                <c:pt idx="746">
                  <c:v>11.259583120894108</c:v>
                </c:pt>
                <c:pt idx="747">
                  <c:v>11.668583335449288</c:v>
                </c:pt>
                <c:pt idx="748">
                  <c:v>12.123467410618236</c:v>
                </c:pt>
                <c:pt idx="749">
                  <c:v>12.619274426698386</c:v>
                </c:pt>
                <c:pt idx="750">
                  <c:v>13.151376812194441</c:v>
                </c:pt>
                <c:pt idx="751">
                  <c:v>13.715550920627365</c:v>
                </c:pt>
                <c:pt idx="752">
                  <c:v>14.308003426625394</c:v>
                </c:pt>
                <c:pt idx="753">
                  <c:v>14.925367233549942</c:v>
                </c:pt>
                <c:pt idx="754">
                  <c:v>16.876813099328345</c:v>
                </c:pt>
                <c:pt idx="755">
                  <c:v>16.243750964283421</c:v>
                </c:pt>
                <c:pt idx="756">
                  <c:v>15.631284988434468</c:v>
                </c:pt>
                <c:pt idx="757">
                  <c:v>15.04193123869589</c:v>
                </c:pt>
                <c:pt idx="758">
                  <c:v>14.478512367976881</c:v>
                </c:pt>
                <c:pt idx="759">
                  <c:v>13.944172452664878</c:v>
                </c:pt>
                <c:pt idx="760">
                  <c:v>13.442379640140242</c:v>
                </c:pt>
                <c:pt idx="761">
                  <c:v>12.976910086367253</c:v>
                </c:pt>
                <c:pt idx="762">
                  <c:v>12.551805463345069</c:v>
                </c:pt>
                <c:pt idx="763">
                  <c:v>12.171295961797101</c:v>
                </c:pt>
                <c:pt idx="764">
                  <c:v>11.839682022320556</c:v>
                </c:pt>
                <c:pt idx="765">
                  <c:v>11.561171886519981</c:v>
                </c:pt>
                <c:pt idx="766">
                  <c:v>11.339679024983894</c:v>
                </c:pt>
                <c:pt idx="767">
                  <c:v>11.178593175782931</c:v>
                </c:pt>
                <c:pt idx="768">
                  <c:v>11.080549191698964</c:v>
                </c:pt>
                <c:pt idx="769">
                  <c:v>11.047225687459306</c:v>
                </c:pt>
                <c:pt idx="770">
                  <c:v>11.079206667882913</c:v>
                </c:pt>
                <c:pt idx="771">
                  <c:v>11.175931522233883</c:v>
                </c:pt>
                <c:pt idx="772">
                  <c:v>11.335743045326209</c:v>
                </c:pt>
                <c:pt idx="773">
                  <c:v>11.556024203404146</c:v>
                </c:pt>
                <c:pt idx="774">
                  <c:v>11.833398513937622</c:v>
                </c:pt>
                <c:pt idx="775">
                  <c:v>12.163960925194646</c:v>
                </c:pt>
                <c:pt idx="776">
                  <c:v>12.543507100873484</c:v>
                </c:pt>
                <c:pt idx="777">
                  <c:v>12.96773671037707</c:v>
                </c:pt>
                <c:pt idx="778">
                  <c:v>13.432416773971187</c:v>
                </c:pt>
                <c:pt idx="779">
                  <c:v>13.933500830360769</c:v>
                </c:pt>
                <c:pt idx="780">
                  <c:v>14.467206723817172</c:v>
                </c:pt>
                <c:pt idx="781">
                  <c:v>15.03005972674968</c:v>
                </c:pt>
                <c:pt idx="782">
                  <c:v>15.618909065285735</c:v>
                </c:pt>
                <c:pt idx="783">
                  <c:v>17.550737050247825</c:v>
                </c:pt>
                <c:pt idx="784">
                  <c:v>16.942874490680129</c:v>
                </c:pt>
                <c:pt idx="785">
                  <c:v>16.356607869816333</c:v>
                </c:pt>
                <c:pt idx="786">
                  <c:v>15.794342215076133</c:v>
                </c:pt>
                <c:pt idx="787">
                  <c:v>15.258730976294864</c:v>
                </c:pt>
                <c:pt idx="788">
                  <c:v>14.752677587710608</c:v>
                </c:pt>
                <c:pt idx="789">
                  <c:v>14.27932494927326</c:v>
                </c:pt>
                <c:pt idx="790">
                  <c:v>13.842028247584997</c:v>
                </c:pt>
                <c:pt idx="791">
                  <c:v>13.444306267224798</c:v>
                </c:pt>
                <c:pt idx="792">
                  <c:v>13.08976684310837</c:v>
                </c:pt>
                <c:pt idx="793">
                  <c:v>12.78200379466934</c:v>
                </c:pt>
                <c:pt idx="794">
                  <c:v>12.524465897072849</c:v>
                </c:pt>
                <c:pt idx="795">
                  <c:v>12.320303202719506</c:v>
                </c:pt>
                <c:pt idx="796">
                  <c:v>12.17220177317734</c:v>
                </c:pt>
                <c:pt idx="797">
                  <c:v>12.082223347006188</c:v>
                </c:pt>
                <c:pt idx="798">
                  <c:v>12.051669843094009</c:v>
                </c:pt>
                <c:pt idx="799">
                  <c:v>12.080992136697303</c:v>
                </c:pt>
                <c:pt idx="800">
                  <c:v>12.169757434186675</c:v>
                </c:pt>
                <c:pt idx="801">
                  <c:v>12.316680600183737</c:v>
                </c:pt>
                <c:pt idx="802">
                  <c:v>12.519714294141991</c:v>
                </c:pt>
                <c:pt idx="803">
                  <c:v>12.776183741905953</c:v>
                </c:pt>
                <c:pt idx="804">
                  <c:v>13.082946763131883</c:v>
                </c:pt>
                <c:pt idx="805">
                  <c:v>13.436559120807095</c:v>
                </c:pt>
                <c:pt idx="806">
                  <c:v>13.833428570204203</c:v>
                </c:pt>
                <c:pt idx="807">
                  <c:v>14.269946426211396</c:v>
                </c:pt>
                <c:pt idx="808">
                  <c:v>14.742591224304672</c:v>
                </c:pt>
                <c:pt idx="809">
                  <c:v>15.248003836795872</c:v>
                </c:pt>
                <c:pt idx="810">
                  <c:v>15.78303665353862</c:v>
                </c:pt>
                <c:pt idx="811">
                  <c:v>16.344781155064322</c:v>
                </c:pt>
                <c:pt idx="812">
                  <c:v>18.255074333131944</c:v>
                </c:pt>
                <c:pt idx="813">
                  <c:v>17.671456190936006</c:v>
                </c:pt>
                <c:pt idx="814">
                  <c:v>17.11017208879468</c:v>
                </c:pt>
                <c:pt idx="815">
                  <c:v>16.573491301115979</c:v>
                </c:pt>
                <c:pt idx="816">
                  <c:v>16.063879945647354</c:v>
                </c:pt>
                <c:pt idx="817">
                  <c:v>15.583993836888215</c:v>
                </c:pt>
                <c:pt idx="818">
                  <c:v>15.136660427854247</c:v>
                </c:pt>
                <c:pt idx="819">
                  <c:v>14.724846821212502</c:v>
                </c:pt>
                <c:pt idx="820">
                  <c:v>14.351611021351259</c:v>
                </c:pt>
                <c:pt idx="821">
                  <c:v>14.020034376140815</c:v>
                </c:pt>
                <c:pt idx="822">
                  <c:v>13.73313470800357</c:v>
                </c:pt>
                <c:pt idx="823">
                  <c:v>13.493762036888443</c:v>
                </c:pt>
                <c:pt idx="824">
                  <c:v>13.304481910550724</c:v>
                </c:pt>
                <c:pt idx="825">
                  <c:v>13.16745472398415</c:v>
                </c:pt>
                <c:pt idx="826">
                  <c:v>13.084322256355977</c:v>
                </c:pt>
                <c:pt idx="827">
                  <c:v>13.056114043166616</c:v>
                </c:pt>
                <c:pt idx="828">
                  <c:v>13.083185350218539</c:v>
                </c:pt>
                <c:pt idx="829">
                  <c:v>13.165195171670367</c:v>
                </c:pt>
                <c:pt idx="830">
                  <c:v>13.301127354783629</c:v>
                </c:pt>
                <c:pt idx="831">
                  <c:v>13.489351871315916</c:v>
                </c:pt>
                <c:pt idx="832">
                  <c:v>13.727717906053174</c:v>
                </c:pt>
                <c:pt idx="833">
                  <c:v>14.013667040006835</c:v>
                </c:pt>
                <c:pt idx="834">
                  <c:v>14.344353903476282</c:v>
                </c:pt>
                <c:pt idx="835">
                  <c:v>14.716763024122283</c:v>
                </c:pt>
                <c:pt idx="836">
                  <c:v>15.12781342125075</c:v>
                </c:pt>
                <c:pt idx="837">
                  <c:v>15.574445861993809</c:v>
                </c:pt>
                <c:pt idx="838">
                  <c:v>16.053690818879396</c:v>
                </c:pt>
                <c:pt idx="839">
                  <c:v>16.562717588251466</c:v>
                </c:pt>
                <c:pt idx="840">
                  <c:v>17.098866597180546</c:v>
                </c:pt>
              </c:numCache>
            </c:numRef>
          </c:xVal>
          <c:yVal>
            <c:numRef>
              <c:f>'Dif EB-Oper'!$F$2:$F$842</c:f>
              <c:numCache>
                <c:formatCode>General</c:formatCode>
                <c:ptCount val="841"/>
                <c:pt idx="0">
                  <c:v>5.6802700000000002</c:v>
                </c:pt>
                <c:pt idx="1">
                  <c:v>6.5109700000000004</c:v>
                </c:pt>
                <c:pt idx="2">
                  <c:v>7.1028399999999996</c:v>
                </c:pt>
                <c:pt idx="3">
                  <c:v>7.0064500000000001</c:v>
                </c:pt>
                <c:pt idx="4">
                  <c:v>5.9515700000000002</c:v>
                </c:pt>
                <c:pt idx="5">
                  <c:v>5.5220200000000004</c:v>
                </c:pt>
                <c:pt idx="6">
                  <c:v>5.6901000000000002</c:v>
                </c:pt>
                <c:pt idx="7">
                  <c:v>5.5780599999999998</c:v>
                </c:pt>
                <c:pt idx="8">
                  <c:v>6.3224900000000002</c:v>
                </c:pt>
                <c:pt idx="9">
                  <c:v>6.4919000000000002</c:v>
                </c:pt>
                <c:pt idx="10">
                  <c:v>4.8599600000000001</c:v>
                </c:pt>
                <c:pt idx="11">
                  <c:v>3.9444599999999999</c:v>
                </c:pt>
                <c:pt idx="12">
                  <c:v>3.56881</c:v>
                </c:pt>
                <c:pt idx="13">
                  <c:v>1.0470699999999999</c:v>
                </c:pt>
                <c:pt idx="14">
                  <c:v>0.39194499999999999</c:v>
                </c:pt>
                <c:pt idx="15">
                  <c:v>1.07714E-2</c:v>
                </c:pt>
                <c:pt idx="16">
                  <c:v>3.0682600000000001E-4</c:v>
                </c:pt>
                <c:pt idx="17">
                  <c:v>1.9960900000000001E-4</c:v>
                </c:pt>
                <c:pt idx="18" formatCode="0.00E+00">
                  <c:v>3.9699000000000001E-5</c:v>
                </c:pt>
                <c:pt idx="19" formatCode="0.00E+00">
                  <c:v>1.0798800000000001E-5</c:v>
                </c:pt>
                <c:pt idx="20" formatCode="0.00E+00">
                  <c:v>3.6876500000000002E-6</c:v>
                </c:pt>
                <c:pt idx="21" formatCode="0.00E+00">
                  <c:v>6.1411100000000002E-6</c:v>
                </c:pt>
                <c:pt idx="22" formatCode="0.00E+00">
                  <c:v>1.57885E-5</c:v>
                </c:pt>
                <c:pt idx="23" formatCode="0.00E+00">
                  <c:v>1.8539700000000001E-5</c:v>
                </c:pt>
                <c:pt idx="24" formatCode="0.00E+00">
                  <c:v>1.8083500000000001E-5</c:v>
                </c:pt>
                <c:pt idx="25" formatCode="0.00E+00">
                  <c:v>9.4932900000000004E-6</c:v>
                </c:pt>
                <c:pt idx="26" formatCode="0.00E+00">
                  <c:v>7.7565699999999992E-6</c:v>
                </c:pt>
                <c:pt idx="27" formatCode="0.00E+00">
                  <c:v>3.0345400000000002E-6</c:v>
                </c:pt>
                <c:pt idx="28" formatCode="0.00E+00">
                  <c:v>2.6396199999999998E-6</c:v>
                </c:pt>
                <c:pt idx="29">
                  <c:v>5.82111</c:v>
                </c:pt>
                <c:pt idx="30">
                  <c:v>6.7540399999999998</c:v>
                </c:pt>
                <c:pt idx="31">
                  <c:v>7.6593</c:v>
                </c:pt>
                <c:pt idx="32">
                  <c:v>7.6700100000000004</c:v>
                </c:pt>
                <c:pt idx="33">
                  <c:v>6.91031</c:v>
                </c:pt>
                <c:pt idx="34">
                  <c:v>5.0943899999999998</c:v>
                </c:pt>
                <c:pt idx="35">
                  <c:v>5.4962099999999996</c:v>
                </c:pt>
                <c:pt idx="36">
                  <c:v>6.0152400000000004</c:v>
                </c:pt>
                <c:pt idx="37">
                  <c:v>6.4622599999999997</c:v>
                </c:pt>
                <c:pt idx="38">
                  <c:v>6.7872300000000001</c:v>
                </c:pt>
                <c:pt idx="39">
                  <c:v>5.48468</c:v>
                </c:pt>
                <c:pt idx="40">
                  <c:v>4.3235799999999998</c:v>
                </c:pt>
                <c:pt idx="41">
                  <c:v>4.0750299999999999</c:v>
                </c:pt>
                <c:pt idx="42">
                  <c:v>1.7430600000000001</c:v>
                </c:pt>
                <c:pt idx="43">
                  <c:v>0.67086900000000005</c:v>
                </c:pt>
                <c:pt idx="44">
                  <c:v>1.5669300000000001E-2</c:v>
                </c:pt>
                <c:pt idx="45">
                  <c:v>1.6824099999999999E-4</c:v>
                </c:pt>
                <c:pt idx="46">
                  <c:v>1.05333E-4</c:v>
                </c:pt>
                <c:pt idx="47" formatCode="0.00E+00">
                  <c:v>6.5734000000000005E-5</c:v>
                </c:pt>
                <c:pt idx="48" formatCode="0.00E+00">
                  <c:v>1.4433999999999999E-5</c:v>
                </c:pt>
                <c:pt idx="49" formatCode="0.00E+00">
                  <c:v>5.9846799999999999E-6</c:v>
                </c:pt>
                <c:pt idx="50" formatCode="0.00E+00">
                  <c:v>4.6505699999999996E-6</c:v>
                </c:pt>
                <c:pt idx="51" formatCode="0.00E+00">
                  <c:v>1.08006E-5</c:v>
                </c:pt>
                <c:pt idx="52" formatCode="0.00E+00">
                  <c:v>1.51271E-5</c:v>
                </c:pt>
                <c:pt idx="53" formatCode="0.00E+00">
                  <c:v>1.52315E-5</c:v>
                </c:pt>
                <c:pt idx="54" formatCode="0.00E+00">
                  <c:v>9.8266100000000008E-6</c:v>
                </c:pt>
                <c:pt idx="55" formatCode="0.00E+00">
                  <c:v>8.8439899999999997E-6</c:v>
                </c:pt>
                <c:pt idx="56" formatCode="0.00E+00">
                  <c:v>2.6732699999999999E-6</c:v>
                </c:pt>
                <c:pt idx="57" formatCode="0.00E+00">
                  <c:v>2.24268E-6</c:v>
                </c:pt>
                <c:pt idx="58">
                  <c:v>5.9279400000000004</c:v>
                </c:pt>
                <c:pt idx="59">
                  <c:v>6.7646699999999997</c:v>
                </c:pt>
                <c:pt idx="60">
                  <c:v>7.80389</c:v>
                </c:pt>
                <c:pt idx="61">
                  <c:v>8.1223500000000008</c:v>
                </c:pt>
                <c:pt idx="62">
                  <c:v>8.2284900000000007</c:v>
                </c:pt>
                <c:pt idx="63">
                  <c:v>7.2270599999999998</c:v>
                </c:pt>
                <c:pt idx="64">
                  <c:v>6.0532000000000004</c:v>
                </c:pt>
                <c:pt idx="65">
                  <c:v>5.9246499999999997</c:v>
                </c:pt>
                <c:pt idx="66">
                  <c:v>6.7366099999999998</c:v>
                </c:pt>
                <c:pt idx="67">
                  <c:v>7.2950600000000003</c:v>
                </c:pt>
                <c:pt idx="68">
                  <c:v>6.1033200000000001</c:v>
                </c:pt>
                <c:pt idx="69">
                  <c:v>5.1525100000000004</c:v>
                </c:pt>
                <c:pt idx="70">
                  <c:v>5.30884</c:v>
                </c:pt>
                <c:pt idx="71">
                  <c:v>3.25848</c:v>
                </c:pt>
                <c:pt idx="72">
                  <c:v>1.14442</c:v>
                </c:pt>
                <c:pt idx="73">
                  <c:v>2.2739100000000002E-2</c:v>
                </c:pt>
                <c:pt idx="74">
                  <c:v>4.28255E-4</c:v>
                </c:pt>
                <c:pt idx="75">
                  <c:v>7.7495099999999996E-5</c:v>
                </c:pt>
                <c:pt idx="76" formatCode="0.00E+00">
                  <c:v>6.2385500000000001E-5</c:v>
                </c:pt>
                <c:pt idx="77" formatCode="0.00E+00">
                  <c:v>3.8129599999999999E-6</c:v>
                </c:pt>
                <c:pt idx="78" formatCode="0.00E+00">
                  <c:v>7.4939999999999997E-6</c:v>
                </c:pt>
                <c:pt idx="79" formatCode="0.00E+00">
                  <c:v>9.6109100000000004E-6</c:v>
                </c:pt>
                <c:pt idx="80" formatCode="0.00E+00">
                  <c:v>2.0044299999999998E-6</c:v>
                </c:pt>
                <c:pt idx="81" formatCode="0.00E+00">
                  <c:v>2.31054E-6</c:v>
                </c:pt>
                <c:pt idx="82" formatCode="0.00E+00">
                  <c:v>3.8738199999999998E-6</c:v>
                </c:pt>
                <c:pt idx="83" formatCode="0.00E+00">
                  <c:v>6.5007500000000004E-6</c:v>
                </c:pt>
                <c:pt idx="84" formatCode="0.00E+00">
                  <c:v>5.1919899999999997E-6</c:v>
                </c:pt>
                <c:pt idx="85" formatCode="0.00E+00">
                  <c:v>1.63553E-6</c:v>
                </c:pt>
                <c:pt idx="86" formatCode="0.00E+00">
                  <c:v>1.3986700000000001E-6</c:v>
                </c:pt>
                <c:pt idx="87">
                  <c:v>5.8048500000000001</c:v>
                </c:pt>
                <c:pt idx="88">
                  <c:v>6.6772099999999996</c:v>
                </c:pt>
                <c:pt idx="89">
                  <c:v>7.56264</c:v>
                </c:pt>
                <c:pt idx="90">
                  <c:v>7.7841500000000003</c:v>
                </c:pt>
                <c:pt idx="91">
                  <c:v>8.2164900000000003</c:v>
                </c:pt>
                <c:pt idx="92">
                  <c:v>7.8438800000000004</c:v>
                </c:pt>
                <c:pt idx="93">
                  <c:v>7.2088299999999998</c:v>
                </c:pt>
                <c:pt idx="94">
                  <c:v>5.9003899999999998</c:v>
                </c:pt>
                <c:pt idx="95">
                  <c:v>6.99336</c:v>
                </c:pt>
                <c:pt idx="96">
                  <c:v>7.3886900000000004</c:v>
                </c:pt>
                <c:pt idx="97">
                  <c:v>6.3162700000000003</c:v>
                </c:pt>
                <c:pt idx="98">
                  <c:v>5.5111100000000004</c:v>
                </c:pt>
                <c:pt idx="99">
                  <c:v>5.5725499999999997</c:v>
                </c:pt>
                <c:pt idx="100">
                  <c:v>3.6857500000000001</c:v>
                </c:pt>
                <c:pt idx="101">
                  <c:v>1.43895</c:v>
                </c:pt>
                <c:pt idx="102">
                  <c:v>4.3997300000000003E-2</c:v>
                </c:pt>
                <c:pt idx="103">
                  <c:v>6.2480000000000001E-4</c:v>
                </c:pt>
                <c:pt idx="104">
                  <c:v>1.5822899999999999E-4</c:v>
                </c:pt>
                <c:pt idx="105">
                  <c:v>2.6640700000000001E-5</c:v>
                </c:pt>
                <c:pt idx="106" formatCode="0.00E+00">
                  <c:v>7.1404700000000001E-6</c:v>
                </c:pt>
                <c:pt idx="107" formatCode="0.00E+00">
                  <c:v>8.8904200000000002E-6</c:v>
                </c:pt>
                <c:pt idx="108" formatCode="0.00E+00">
                  <c:v>1.02878E-5</c:v>
                </c:pt>
                <c:pt idx="109" formatCode="0.00E+00">
                  <c:v>1.9110099999999999E-6</c:v>
                </c:pt>
                <c:pt idx="110" formatCode="0.00E+00">
                  <c:v>1.8026600000000001E-6</c:v>
                </c:pt>
                <c:pt idx="111" formatCode="0.00E+00">
                  <c:v>1.60779E-6</c:v>
                </c:pt>
                <c:pt idx="112" formatCode="0.00E+00">
                  <c:v>1.4629899999999999E-6</c:v>
                </c:pt>
                <c:pt idx="113" formatCode="0.00E+00">
                  <c:v>1.37511E-6</c:v>
                </c:pt>
                <c:pt idx="114" formatCode="0.00E+00">
                  <c:v>1.27997E-6</c:v>
                </c:pt>
                <c:pt idx="115" formatCode="0.00E+00">
                  <c:v>1.12849E-6</c:v>
                </c:pt>
                <c:pt idx="116">
                  <c:v>5.5500299999999996</c:v>
                </c:pt>
                <c:pt idx="117">
                  <c:v>6.4722</c:v>
                </c:pt>
                <c:pt idx="118">
                  <c:v>7.4672599999999996</c:v>
                </c:pt>
                <c:pt idx="119">
                  <c:v>7.6571600000000002</c:v>
                </c:pt>
                <c:pt idx="120">
                  <c:v>7.7695299999999996</c:v>
                </c:pt>
                <c:pt idx="121">
                  <c:v>7.91723</c:v>
                </c:pt>
                <c:pt idx="122">
                  <c:v>7.8086000000000002</c:v>
                </c:pt>
                <c:pt idx="123">
                  <c:v>5.97959</c:v>
                </c:pt>
                <c:pt idx="124">
                  <c:v>7.0667099999999996</c:v>
                </c:pt>
                <c:pt idx="125">
                  <c:v>7.4649400000000004</c:v>
                </c:pt>
                <c:pt idx="126">
                  <c:v>6.6173799999999998</c:v>
                </c:pt>
                <c:pt idx="127">
                  <c:v>6.1712400000000001</c:v>
                </c:pt>
                <c:pt idx="128">
                  <c:v>5.9082400000000002</c:v>
                </c:pt>
                <c:pt idx="129">
                  <c:v>4.14107</c:v>
                </c:pt>
                <c:pt idx="130">
                  <c:v>2.0783200000000002</c:v>
                </c:pt>
                <c:pt idx="131">
                  <c:v>8.3462900000000007E-2</c:v>
                </c:pt>
                <c:pt idx="132">
                  <c:v>1.7747500000000001E-3</c:v>
                </c:pt>
                <c:pt idx="133">
                  <c:v>1.6978800000000001E-4</c:v>
                </c:pt>
                <c:pt idx="134">
                  <c:v>2.3121100000000001E-5</c:v>
                </c:pt>
                <c:pt idx="135" formatCode="0.00E+00">
                  <c:v>1.0630300000000001E-5</c:v>
                </c:pt>
                <c:pt idx="136" formatCode="0.00E+00">
                  <c:v>1.8158699999999999E-5</c:v>
                </c:pt>
                <c:pt idx="137" formatCode="0.00E+00">
                  <c:v>1.1856599999999999E-5</c:v>
                </c:pt>
                <c:pt idx="138" formatCode="0.00E+00">
                  <c:v>3.9552699999999997E-6</c:v>
                </c:pt>
                <c:pt idx="139" formatCode="0.00E+00">
                  <c:v>2.9461500000000002E-6</c:v>
                </c:pt>
                <c:pt idx="140" formatCode="0.00E+00">
                  <c:v>1.5609200000000001E-6</c:v>
                </c:pt>
                <c:pt idx="141" formatCode="0.00E+00">
                  <c:v>1.50833E-6</c:v>
                </c:pt>
                <c:pt idx="142" formatCode="0.00E+00">
                  <c:v>1.82175E-6</c:v>
                </c:pt>
                <c:pt idx="143" formatCode="0.00E+00">
                  <c:v>1.8832700000000001E-6</c:v>
                </c:pt>
                <c:pt idx="144" formatCode="0.00E+00">
                  <c:v>1.6260599999999999E-6</c:v>
                </c:pt>
                <c:pt idx="145">
                  <c:v>3.4677199999999999</c:v>
                </c:pt>
                <c:pt idx="146">
                  <c:v>5.5988100000000003</c:v>
                </c:pt>
                <c:pt idx="147">
                  <c:v>6.7611400000000001</c:v>
                </c:pt>
                <c:pt idx="148">
                  <c:v>6.8191100000000002</c:v>
                </c:pt>
                <c:pt idx="149">
                  <c:v>6.4656000000000002</c:v>
                </c:pt>
                <c:pt idx="150">
                  <c:v>6.6568399999999999</c:v>
                </c:pt>
                <c:pt idx="151">
                  <c:v>6.8161199999999997</c:v>
                </c:pt>
                <c:pt idx="152">
                  <c:v>7.1004699999999996</c:v>
                </c:pt>
                <c:pt idx="153">
                  <c:v>7.3392799999999996</c:v>
                </c:pt>
                <c:pt idx="154">
                  <c:v>7.8308299999999997</c:v>
                </c:pt>
                <c:pt idx="155">
                  <c:v>8.0720700000000001</c:v>
                </c:pt>
                <c:pt idx="156">
                  <c:v>7.2915200000000002</c:v>
                </c:pt>
                <c:pt idx="157">
                  <c:v>6.8053400000000002</c:v>
                </c:pt>
                <c:pt idx="158">
                  <c:v>5.8345099999999999</c:v>
                </c:pt>
                <c:pt idx="159">
                  <c:v>4.0925500000000001</c:v>
                </c:pt>
                <c:pt idx="160">
                  <c:v>0.441942</c:v>
                </c:pt>
                <c:pt idx="161">
                  <c:v>8.4085900000000005E-3</c:v>
                </c:pt>
                <c:pt idx="162">
                  <c:v>6.2492199999999998E-4</c:v>
                </c:pt>
                <c:pt idx="163">
                  <c:v>2.12738E-5</c:v>
                </c:pt>
                <c:pt idx="164" formatCode="0.00E+00">
                  <c:v>1.36068E-5</c:v>
                </c:pt>
                <c:pt idx="165" formatCode="0.00E+00">
                  <c:v>1.6019999999999999E-5</c:v>
                </c:pt>
                <c:pt idx="166" formatCode="0.00E+00">
                  <c:v>7.0468699999999998E-6</c:v>
                </c:pt>
                <c:pt idx="167" formatCode="0.00E+00">
                  <c:v>6.3869800000000003E-6</c:v>
                </c:pt>
                <c:pt idx="168" formatCode="0.00E+00">
                  <c:v>4.7897400000000003E-6</c:v>
                </c:pt>
                <c:pt idx="169" formatCode="0.00E+00">
                  <c:v>1.2486199999999999E-6</c:v>
                </c:pt>
                <c:pt idx="170" formatCode="0.00E+00">
                  <c:v>2.5394600000000002E-6</c:v>
                </c:pt>
                <c:pt idx="171" formatCode="0.00E+00">
                  <c:v>2.9533600000000001E-6</c:v>
                </c:pt>
                <c:pt idx="172" formatCode="0.00E+00">
                  <c:v>2.7533599999999999E-6</c:v>
                </c:pt>
                <c:pt idx="173" formatCode="0.00E+00">
                  <c:v>2.3355599999999999E-6</c:v>
                </c:pt>
                <c:pt idx="174">
                  <c:v>3.1817700000000002</c:v>
                </c:pt>
                <c:pt idx="175">
                  <c:v>4.4875600000000002</c:v>
                </c:pt>
                <c:pt idx="176">
                  <c:v>6.0151500000000002</c:v>
                </c:pt>
                <c:pt idx="177">
                  <c:v>5.6315499999999998</c:v>
                </c:pt>
                <c:pt idx="178">
                  <c:v>5.3198499999999997</c:v>
                </c:pt>
                <c:pt idx="179">
                  <c:v>5.5062699999999998</c:v>
                </c:pt>
                <c:pt idx="180">
                  <c:v>5.5257199999999997</c:v>
                </c:pt>
                <c:pt idx="181">
                  <c:v>6.7871800000000002</c:v>
                </c:pt>
                <c:pt idx="182">
                  <c:v>7.7583200000000003</c:v>
                </c:pt>
                <c:pt idx="183">
                  <c:v>7.7799199999999997</c:v>
                </c:pt>
                <c:pt idx="184">
                  <c:v>8.2864100000000001</c:v>
                </c:pt>
                <c:pt idx="185">
                  <c:v>8.1777899999999999</c:v>
                </c:pt>
                <c:pt idx="186">
                  <c:v>7.4365399999999999</c:v>
                </c:pt>
                <c:pt idx="187">
                  <c:v>6.7450900000000003</c:v>
                </c:pt>
                <c:pt idx="188">
                  <c:v>4.9439399999999996</c:v>
                </c:pt>
                <c:pt idx="189">
                  <c:v>0.76849199999999995</c:v>
                </c:pt>
                <c:pt idx="190">
                  <c:v>1.64948E-2</c:v>
                </c:pt>
                <c:pt idx="191">
                  <c:v>1.65541E-3</c:v>
                </c:pt>
                <c:pt idx="192">
                  <c:v>1.2782599999999999E-4</c:v>
                </c:pt>
                <c:pt idx="193">
                  <c:v>2.2594799999999999E-5</c:v>
                </c:pt>
                <c:pt idx="194" formatCode="0.00E+00">
                  <c:v>9.7956800000000004E-6</c:v>
                </c:pt>
                <c:pt idx="195" formatCode="0.00E+00">
                  <c:v>6.8121999999999998E-6</c:v>
                </c:pt>
                <c:pt idx="196" formatCode="0.00E+00">
                  <c:v>9.4364100000000007E-6</c:v>
                </c:pt>
                <c:pt idx="197" formatCode="0.00E+00">
                  <c:v>4.5767200000000003E-6</c:v>
                </c:pt>
                <c:pt idx="198" formatCode="0.00E+00">
                  <c:v>1.29314E-6</c:v>
                </c:pt>
                <c:pt idx="199" formatCode="0.00E+00">
                  <c:v>2.9956199999999999E-6</c:v>
                </c:pt>
                <c:pt idx="200" formatCode="0.00E+00">
                  <c:v>3.4785499999999999E-6</c:v>
                </c:pt>
                <c:pt idx="201" formatCode="0.00E+00">
                  <c:v>3.2709100000000002E-6</c:v>
                </c:pt>
                <c:pt idx="202" formatCode="0.00E+00">
                  <c:v>2.8385699999999998E-6</c:v>
                </c:pt>
                <c:pt idx="203">
                  <c:v>1.89242</c:v>
                </c:pt>
                <c:pt idx="204">
                  <c:v>2.8712800000000001</c:v>
                </c:pt>
                <c:pt idx="205">
                  <c:v>4.6314099999999998</c:v>
                </c:pt>
                <c:pt idx="206">
                  <c:v>4.69503</c:v>
                </c:pt>
                <c:pt idx="207">
                  <c:v>5.34002</c:v>
                </c:pt>
                <c:pt idx="208">
                  <c:v>6.64574</c:v>
                </c:pt>
                <c:pt idx="209">
                  <c:v>6.8299200000000004</c:v>
                </c:pt>
                <c:pt idx="210">
                  <c:v>5.6258400000000002</c:v>
                </c:pt>
                <c:pt idx="211">
                  <c:v>8.3346499999999999</c:v>
                </c:pt>
                <c:pt idx="212">
                  <c:v>8.5897500000000004</c:v>
                </c:pt>
                <c:pt idx="213">
                  <c:v>9.4232800000000001</c:v>
                </c:pt>
                <c:pt idx="214">
                  <c:v>10.526300000000001</c:v>
                </c:pt>
                <c:pt idx="215">
                  <c:v>8.9918099999999992</c:v>
                </c:pt>
                <c:pt idx="216">
                  <c:v>8.0570299999999992</c:v>
                </c:pt>
                <c:pt idx="217">
                  <c:v>6.7873099999999997</c:v>
                </c:pt>
                <c:pt idx="218">
                  <c:v>1.6237299999999999</c:v>
                </c:pt>
                <c:pt idx="219">
                  <c:v>2.2283000000000001E-2</c:v>
                </c:pt>
                <c:pt idx="220">
                  <c:v>7.20362E-3</c:v>
                </c:pt>
                <c:pt idx="221">
                  <c:v>4.6433899999999997E-4</c:v>
                </c:pt>
                <c:pt idx="222">
                  <c:v>4.7240799999999997E-5</c:v>
                </c:pt>
                <c:pt idx="223" formatCode="0.00E+00">
                  <c:v>1.1812599999999999E-5</c:v>
                </c:pt>
                <c:pt idx="224" formatCode="0.00E+00">
                  <c:v>8.1306999999999999E-6</c:v>
                </c:pt>
                <c:pt idx="225" formatCode="0.00E+00">
                  <c:v>2.7883399999999999E-6</c:v>
                </c:pt>
                <c:pt idx="226" formatCode="0.00E+00">
                  <c:v>2.87121E-6</c:v>
                </c:pt>
                <c:pt idx="227" formatCode="0.00E+00">
                  <c:v>7.0111999999999997E-7</c:v>
                </c:pt>
                <c:pt idx="228" formatCode="0.00E+00">
                  <c:v>2.3424499999999999E-6</c:v>
                </c:pt>
                <c:pt idx="229" formatCode="0.00E+00">
                  <c:v>3.2535700000000001E-6</c:v>
                </c:pt>
                <c:pt idx="230" formatCode="0.00E+00">
                  <c:v>3.3574100000000001E-6</c:v>
                </c:pt>
                <c:pt idx="231" formatCode="0.00E+00">
                  <c:v>3.0626800000000002E-6</c:v>
                </c:pt>
                <c:pt idx="232">
                  <c:v>1.3716999999999999</c:v>
                </c:pt>
                <c:pt idx="233">
                  <c:v>2.25895</c:v>
                </c:pt>
                <c:pt idx="234">
                  <c:v>3.3342499999999999</c:v>
                </c:pt>
                <c:pt idx="235">
                  <c:v>3.7897099999999999</c:v>
                </c:pt>
                <c:pt idx="236">
                  <c:v>4.8365400000000003</c:v>
                </c:pt>
                <c:pt idx="237">
                  <c:v>5.4028299999999998</c:v>
                </c:pt>
                <c:pt idx="238">
                  <c:v>6.35806</c:v>
                </c:pt>
                <c:pt idx="239">
                  <c:v>7.1465699999999996</c:v>
                </c:pt>
                <c:pt idx="240">
                  <c:v>7.6153500000000003</c:v>
                </c:pt>
                <c:pt idx="241">
                  <c:v>9.3913399999999996</c:v>
                </c:pt>
                <c:pt idx="242">
                  <c:v>9.8838200000000001</c:v>
                </c:pt>
                <c:pt idx="243">
                  <c:v>11.1347</c:v>
                </c:pt>
                <c:pt idx="244">
                  <c:v>9.6485599999999998</c:v>
                </c:pt>
                <c:pt idx="245">
                  <c:v>8.5857299999999999</c:v>
                </c:pt>
                <c:pt idx="246">
                  <c:v>7.7393999999999998</c:v>
                </c:pt>
                <c:pt idx="247">
                  <c:v>1.86978</c:v>
                </c:pt>
                <c:pt idx="248">
                  <c:v>4.6038599999999999E-2</c:v>
                </c:pt>
                <c:pt idx="249">
                  <c:v>1.3643199999999999E-2</c:v>
                </c:pt>
                <c:pt idx="250">
                  <c:v>3.8679699999999998E-4</c:v>
                </c:pt>
                <c:pt idx="251">
                  <c:v>3.61602E-5</c:v>
                </c:pt>
                <c:pt idx="252" formatCode="0.00E+00">
                  <c:v>6.2806499999999997E-6</c:v>
                </c:pt>
                <c:pt idx="253" formatCode="0.00E+00">
                  <c:v>5.6325599999999998E-6</c:v>
                </c:pt>
                <c:pt idx="254" formatCode="0.00E+00">
                  <c:v>4.5691400000000003E-6</c:v>
                </c:pt>
                <c:pt idx="255" formatCode="0.00E+00">
                  <c:v>5.1523800000000003E-6</c:v>
                </c:pt>
                <c:pt idx="256" formatCode="0.00E+00">
                  <c:v>3.2937899999999997E-7</c:v>
                </c:pt>
                <c:pt idx="257" formatCode="0.00E+00">
                  <c:v>1.0885499999999999E-6</c:v>
                </c:pt>
                <c:pt idx="258" formatCode="0.00E+00">
                  <c:v>2.0466999999999998E-6</c:v>
                </c:pt>
                <c:pt idx="259" formatCode="0.00E+00">
                  <c:v>2.9127200000000002E-6</c:v>
                </c:pt>
                <c:pt idx="260" formatCode="0.00E+00">
                  <c:v>2.8294299999999999E-6</c:v>
                </c:pt>
                <c:pt idx="261">
                  <c:v>0.77129300000000001</c:v>
                </c:pt>
                <c:pt idx="262">
                  <c:v>1.26708</c:v>
                </c:pt>
                <c:pt idx="263">
                  <c:v>2.4710299999999998</c:v>
                </c:pt>
                <c:pt idx="264">
                  <c:v>2.97052</c:v>
                </c:pt>
                <c:pt idx="265">
                  <c:v>4.4710799999999997</c:v>
                </c:pt>
                <c:pt idx="266">
                  <c:v>5.6971400000000001</c:v>
                </c:pt>
                <c:pt idx="267">
                  <c:v>5.8354699999999999</c:v>
                </c:pt>
                <c:pt idx="268">
                  <c:v>7.5671799999999996</c:v>
                </c:pt>
                <c:pt idx="269">
                  <c:v>8.9826800000000002</c:v>
                </c:pt>
                <c:pt idx="270">
                  <c:v>9.46692</c:v>
                </c:pt>
                <c:pt idx="271">
                  <c:v>11.2372</c:v>
                </c:pt>
                <c:pt idx="272">
                  <c:v>12.294600000000001</c:v>
                </c:pt>
                <c:pt idx="273">
                  <c:v>11.372299999999999</c:v>
                </c:pt>
                <c:pt idx="274">
                  <c:v>10.113099999999999</c:v>
                </c:pt>
                <c:pt idx="275">
                  <c:v>9.4081200000000003</c:v>
                </c:pt>
                <c:pt idx="276">
                  <c:v>3.2473399999999999</c:v>
                </c:pt>
                <c:pt idx="277">
                  <c:v>0.18510299999999999</c:v>
                </c:pt>
                <c:pt idx="278">
                  <c:v>1.5628800000000002E-2</c:v>
                </c:pt>
                <c:pt idx="279">
                  <c:v>8.0020199999999997E-4</c:v>
                </c:pt>
                <c:pt idx="280">
                  <c:v>1.15905E-4</c:v>
                </c:pt>
                <c:pt idx="281" formatCode="0.00E+00">
                  <c:v>1.5905100000000001E-5</c:v>
                </c:pt>
                <c:pt idx="282" formatCode="0.00E+00">
                  <c:v>2.5941200000000002E-5</c:v>
                </c:pt>
                <c:pt idx="283" formatCode="0.00E+00">
                  <c:v>9.4523499999999998E-7</c:v>
                </c:pt>
                <c:pt idx="284" formatCode="0.00E+00">
                  <c:v>4.8843599999999999E-6</c:v>
                </c:pt>
                <c:pt idx="285" formatCode="0.00E+00">
                  <c:v>3.56552E-7</c:v>
                </c:pt>
                <c:pt idx="286" formatCode="0.00E+00">
                  <c:v>7.5770300000000005E-7</c:v>
                </c:pt>
                <c:pt idx="287" formatCode="0.00E+00">
                  <c:v>6.7039599999999996E-7</c:v>
                </c:pt>
                <c:pt idx="288" formatCode="0.00E+00">
                  <c:v>1.16229E-6</c:v>
                </c:pt>
                <c:pt idx="289" formatCode="0.00E+00">
                  <c:v>1.6856899999999999E-6</c:v>
                </c:pt>
                <c:pt idx="290">
                  <c:v>0.59808799999999995</c:v>
                </c:pt>
                <c:pt idx="291">
                  <c:v>1.05393</c:v>
                </c:pt>
                <c:pt idx="292">
                  <c:v>2.2867600000000001</c:v>
                </c:pt>
                <c:pt idx="293">
                  <c:v>2.8801000000000001</c:v>
                </c:pt>
                <c:pt idx="294">
                  <c:v>3.8306100000000001</c:v>
                </c:pt>
                <c:pt idx="295">
                  <c:v>5.5046999999999997</c:v>
                </c:pt>
                <c:pt idx="296">
                  <c:v>5.9974299999999996</c:v>
                </c:pt>
                <c:pt idx="297">
                  <c:v>6.6613300000000004</c:v>
                </c:pt>
                <c:pt idx="298">
                  <c:v>9.5348600000000001</c:v>
                </c:pt>
                <c:pt idx="299">
                  <c:v>10.0939</c:v>
                </c:pt>
                <c:pt idx="300">
                  <c:v>11.743</c:v>
                </c:pt>
                <c:pt idx="301">
                  <c:v>12.7026</c:v>
                </c:pt>
                <c:pt idx="302">
                  <c:v>11.812200000000001</c:v>
                </c:pt>
                <c:pt idx="303">
                  <c:v>10.7729</c:v>
                </c:pt>
                <c:pt idx="304">
                  <c:v>10.467000000000001</c:v>
                </c:pt>
                <c:pt idx="305">
                  <c:v>3.9660000000000002</c:v>
                </c:pt>
                <c:pt idx="306">
                  <c:v>0.39317099999999999</c:v>
                </c:pt>
                <c:pt idx="307">
                  <c:v>3.1700800000000001E-2</c:v>
                </c:pt>
                <c:pt idx="308">
                  <c:v>3.3403600000000001E-3</c:v>
                </c:pt>
                <c:pt idx="309">
                  <c:v>1.1006900000000001E-4</c:v>
                </c:pt>
                <c:pt idx="310" formatCode="0.00E+00">
                  <c:v>2.9484100000000001E-5</c:v>
                </c:pt>
                <c:pt idx="311" formatCode="0.00E+00">
                  <c:v>1.8175100000000002E-5</c:v>
                </c:pt>
                <c:pt idx="312" formatCode="0.00E+00">
                  <c:v>1.48309E-6</c:v>
                </c:pt>
                <c:pt idx="313" formatCode="0.00E+00">
                  <c:v>3.4473999999999998E-6</c:v>
                </c:pt>
                <c:pt idx="314" formatCode="0.00E+00">
                  <c:v>3.59308E-7</c:v>
                </c:pt>
                <c:pt idx="315" formatCode="0.00E+00">
                  <c:v>8.0043900000000001E-7</c:v>
                </c:pt>
                <c:pt idx="316" formatCode="0.00E+00">
                  <c:v>7.0355000000000002E-7</c:v>
                </c:pt>
                <c:pt idx="317" formatCode="0.00E+00">
                  <c:v>8.2102600000000004E-7</c:v>
                </c:pt>
                <c:pt idx="318" formatCode="0.00E+00">
                  <c:v>1.4605E-6</c:v>
                </c:pt>
                <c:pt idx="319">
                  <c:v>0.47346300000000002</c:v>
                </c:pt>
                <c:pt idx="320">
                  <c:v>1.0237499999999999</c:v>
                </c:pt>
                <c:pt idx="321">
                  <c:v>2.1540499999999998</c:v>
                </c:pt>
                <c:pt idx="322">
                  <c:v>2.7351800000000002</c:v>
                </c:pt>
                <c:pt idx="323">
                  <c:v>3.6613500000000001</c:v>
                </c:pt>
                <c:pt idx="324">
                  <c:v>5.1702899999999996</c:v>
                </c:pt>
                <c:pt idx="325">
                  <c:v>5.8970500000000001</c:v>
                </c:pt>
                <c:pt idx="326">
                  <c:v>6.4548100000000002</c:v>
                </c:pt>
                <c:pt idx="327">
                  <c:v>9.2804599999999997</c:v>
                </c:pt>
                <c:pt idx="328">
                  <c:v>10.445499999999999</c:v>
                </c:pt>
                <c:pt idx="329">
                  <c:v>12.0075</c:v>
                </c:pt>
                <c:pt idx="330">
                  <c:v>12.884399999999999</c:v>
                </c:pt>
                <c:pt idx="331">
                  <c:v>12.0182</c:v>
                </c:pt>
                <c:pt idx="332">
                  <c:v>11.3264</c:v>
                </c:pt>
                <c:pt idx="333">
                  <c:v>10.4628</c:v>
                </c:pt>
                <c:pt idx="334">
                  <c:v>5.1784400000000002</c:v>
                </c:pt>
                <c:pt idx="335">
                  <c:v>0.96275599999999995</c:v>
                </c:pt>
                <c:pt idx="336">
                  <c:v>6.3358499999999998E-2</c:v>
                </c:pt>
                <c:pt idx="337">
                  <c:v>1.13825E-2</c:v>
                </c:pt>
                <c:pt idx="338">
                  <c:v>1.7995899999999999E-4</c:v>
                </c:pt>
                <c:pt idx="339">
                  <c:v>5.5540300000000001E-5</c:v>
                </c:pt>
                <c:pt idx="340" formatCode="0.00E+00">
                  <c:v>1.5595900000000001E-5</c:v>
                </c:pt>
                <c:pt idx="341" formatCode="0.00E+00">
                  <c:v>2.04482E-6</c:v>
                </c:pt>
                <c:pt idx="342" formatCode="0.00E+00">
                  <c:v>3.3696899999999998E-6</c:v>
                </c:pt>
                <c:pt idx="343" formatCode="0.00E+00">
                  <c:v>1.0350400000000001E-6</c:v>
                </c:pt>
                <c:pt idx="344" formatCode="0.00E+00">
                  <c:v>8.0716599999999999E-7</c:v>
                </c:pt>
                <c:pt idx="345" formatCode="0.00E+00">
                  <c:v>7.2554999999999998E-7</c:v>
                </c:pt>
                <c:pt idx="346" formatCode="0.00E+00">
                  <c:v>6.7048099999999998E-7</c:v>
                </c:pt>
                <c:pt idx="347" formatCode="0.00E+00">
                  <c:v>1.40044E-6</c:v>
                </c:pt>
                <c:pt idx="348">
                  <c:v>0.35710599999999998</c:v>
                </c:pt>
                <c:pt idx="349">
                  <c:v>0.88893699999999998</c:v>
                </c:pt>
                <c:pt idx="350">
                  <c:v>1.8291900000000001</c:v>
                </c:pt>
                <c:pt idx="351">
                  <c:v>2.2657500000000002</c:v>
                </c:pt>
                <c:pt idx="352">
                  <c:v>3.4801700000000002</c:v>
                </c:pt>
                <c:pt idx="353">
                  <c:v>4.9893799999999997</c:v>
                </c:pt>
                <c:pt idx="354">
                  <c:v>5.4582699999999997</c:v>
                </c:pt>
                <c:pt idx="355">
                  <c:v>6.8578400000000004</c:v>
                </c:pt>
                <c:pt idx="356">
                  <c:v>7.5160999999999998</c:v>
                </c:pt>
                <c:pt idx="357">
                  <c:v>9.0831</c:v>
                </c:pt>
                <c:pt idx="358">
                  <c:v>12.1858</c:v>
                </c:pt>
                <c:pt idx="359">
                  <c:v>13.4824</c:v>
                </c:pt>
                <c:pt idx="360">
                  <c:v>13.0425</c:v>
                </c:pt>
                <c:pt idx="361">
                  <c:v>12.3443</c:v>
                </c:pt>
                <c:pt idx="362">
                  <c:v>12.317</c:v>
                </c:pt>
                <c:pt idx="363">
                  <c:v>8.0108599999999992</c:v>
                </c:pt>
                <c:pt idx="364">
                  <c:v>2.0066999999999999</c:v>
                </c:pt>
                <c:pt idx="365">
                  <c:v>0.30346600000000001</c:v>
                </c:pt>
                <c:pt idx="366">
                  <c:v>5.0224400000000002E-2</c:v>
                </c:pt>
                <c:pt idx="367">
                  <c:v>5.1470400000000005E-4</c:v>
                </c:pt>
                <c:pt idx="368">
                  <c:v>4.9581399999999999E-5</c:v>
                </c:pt>
                <c:pt idx="369" formatCode="0.00E+00">
                  <c:v>4.3261699999999998E-6</c:v>
                </c:pt>
                <c:pt idx="370" formatCode="0.00E+00">
                  <c:v>1.4282299999999999E-6</c:v>
                </c:pt>
                <c:pt idx="371" formatCode="0.00E+00">
                  <c:v>1.89262E-6</c:v>
                </c:pt>
                <c:pt idx="372" formatCode="0.00E+00">
                  <c:v>3.7520700000000001E-6</c:v>
                </c:pt>
                <c:pt idx="373" formatCode="0.00E+00">
                  <c:v>1.44933E-6</c:v>
                </c:pt>
                <c:pt idx="374" formatCode="0.00E+00">
                  <c:v>9.8299700000000008E-7</c:v>
                </c:pt>
                <c:pt idx="375" formatCode="0.00E+00">
                  <c:v>1.35422E-6</c:v>
                </c:pt>
                <c:pt idx="376" formatCode="0.00E+00">
                  <c:v>1.4287899999999999E-6</c:v>
                </c:pt>
                <c:pt idx="377">
                  <c:v>0.31157699999999999</c:v>
                </c:pt>
                <c:pt idx="378">
                  <c:v>0.78080700000000003</c:v>
                </c:pt>
                <c:pt idx="379">
                  <c:v>1.8236699999999999</c:v>
                </c:pt>
                <c:pt idx="380">
                  <c:v>2.3263500000000001</c:v>
                </c:pt>
                <c:pt idx="381">
                  <c:v>3.68641</c:v>
                </c:pt>
                <c:pt idx="382">
                  <c:v>5.3460299999999998</c:v>
                </c:pt>
                <c:pt idx="383">
                  <c:v>6.01525</c:v>
                </c:pt>
                <c:pt idx="384">
                  <c:v>7.1742400000000002</c:v>
                </c:pt>
                <c:pt idx="385">
                  <c:v>8.34192</c:v>
                </c:pt>
                <c:pt idx="386">
                  <c:v>8.4729299999999999</c:v>
                </c:pt>
                <c:pt idx="387">
                  <c:v>11.1044</c:v>
                </c:pt>
                <c:pt idx="388">
                  <c:v>14.019399999999999</c:v>
                </c:pt>
                <c:pt idx="389">
                  <c:v>14.654500000000001</c:v>
                </c:pt>
                <c:pt idx="390">
                  <c:v>15.980700000000001</c:v>
                </c:pt>
                <c:pt idx="391">
                  <c:v>14.3771</c:v>
                </c:pt>
                <c:pt idx="392">
                  <c:v>8.0774299999999997</c:v>
                </c:pt>
                <c:pt idx="393">
                  <c:v>1.60768</c:v>
                </c:pt>
                <c:pt idx="394">
                  <c:v>0.39700099999999999</c:v>
                </c:pt>
                <c:pt idx="395">
                  <c:v>7.0869199999999993E-2</c:v>
                </c:pt>
                <c:pt idx="396">
                  <c:v>3.92073E-4</c:v>
                </c:pt>
                <c:pt idx="397">
                  <c:v>6.5315399999999995E-5</c:v>
                </c:pt>
                <c:pt idx="398" formatCode="0.00E+00">
                  <c:v>7.0386800000000003E-6</c:v>
                </c:pt>
                <c:pt idx="399" formatCode="0.00E+00">
                  <c:v>3.1229000000000002E-6</c:v>
                </c:pt>
                <c:pt idx="400" formatCode="0.00E+00">
                  <c:v>5.2124399999999997E-6</c:v>
                </c:pt>
                <c:pt idx="401" formatCode="0.00E+00">
                  <c:v>4.8937799999999999E-6</c:v>
                </c:pt>
                <c:pt idx="402" formatCode="0.00E+00">
                  <c:v>1.36515E-6</c:v>
                </c:pt>
                <c:pt idx="403" formatCode="0.00E+00">
                  <c:v>3.0396300000000001E-6</c:v>
                </c:pt>
                <c:pt idx="404" formatCode="0.00E+00">
                  <c:v>3.77686E-6</c:v>
                </c:pt>
                <c:pt idx="405" formatCode="0.00E+00">
                  <c:v>3.01195E-6</c:v>
                </c:pt>
                <c:pt idx="406">
                  <c:v>0.247058</c:v>
                </c:pt>
                <c:pt idx="407">
                  <c:v>0.69186899999999996</c:v>
                </c:pt>
                <c:pt idx="408">
                  <c:v>1.9481299999999999</c:v>
                </c:pt>
                <c:pt idx="409">
                  <c:v>2.71346</c:v>
                </c:pt>
                <c:pt idx="410">
                  <c:v>4.4911700000000003</c:v>
                </c:pt>
                <c:pt idx="411">
                  <c:v>6.4320399999999998</c:v>
                </c:pt>
                <c:pt idx="412">
                  <c:v>7.0277000000000003</c:v>
                </c:pt>
                <c:pt idx="413">
                  <c:v>8.1202299999999994</c:v>
                </c:pt>
                <c:pt idx="414">
                  <c:v>8.9366099999999999</c:v>
                </c:pt>
                <c:pt idx="415">
                  <c:v>9.3840199999999996</c:v>
                </c:pt>
                <c:pt idx="416">
                  <c:v>11.4458</c:v>
                </c:pt>
                <c:pt idx="417">
                  <c:v>14.829700000000001</c:v>
                </c:pt>
                <c:pt idx="418">
                  <c:v>15.441800000000001</c:v>
                </c:pt>
                <c:pt idx="419">
                  <c:v>17.4114</c:v>
                </c:pt>
                <c:pt idx="420">
                  <c:v>16.463999999999999</c:v>
                </c:pt>
                <c:pt idx="421">
                  <c:v>8.3999699999999997</c:v>
                </c:pt>
                <c:pt idx="422">
                  <c:v>0.21625</c:v>
                </c:pt>
                <c:pt idx="423">
                  <c:v>8.6367600000000003E-2</c:v>
                </c:pt>
                <c:pt idx="424">
                  <c:v>1.6642899999999999E-2</c:v>
                </c:pt>
                <c:pt idx="425" formatCode="0.00E+00">
                  <c:v>4.2446200000000002E-3</c:v>
                </c:pt>
                <c:pt idx="426">
                  <c:v>1.10261E-3</c:v>
                </c:pt>
                <c:pt idx="427" formatCode="0.00E+00">
                  <c:v>1.6680700000000001E-5</c:v>
                </c:pt>
                <c:pt idx="428" formatCode="0.00E+00">
                  <c:v>7.9574999999999996E-6</c:v>
                </c:pt>
                <c:pt idx="429" formatCode="0.00E+00">
                  <c:v>7.1960000000000002E-6</c:v>
                </c:pt>
                <c:pt idx="430" formatCode="0.00E+00">
                  <c:v>4.9298699999999996E-6</c:v>
                </c:pt>
                <c:pt idx="431" formatCode="0.00E+00">
                  <c:v>3.9604299999999998E-6</c:v>
                </c:pt>
                <c:pt idx="432" formatCode="0.00E+00">
                  <c:v>6.76526E-6</c:v>
                </c:pt>
                <c:pt idx="433" formatCode="0.00E+00">
                  <c:v>7.2411099999999999E-6</c:v>
                </c:pt>
                <c:pt idx="434" formatCode="0.00E+00">
                  <c:v>6.6105100000000003E-6</c:v>
                </c:pt>
                <c:pt idx="435">
                  <c:v>0.22298599999999999</c:v>
                </c:pt>
                <c:pt idx="436">
                  <c:v>0.68727499999999997</c:v>
                </c:pt>
                <c:pt idx="437">
                  <c:v>2.2607900000000001</c:v>
                </c:pt>
                <c:pt idx="438">
                  <c:v>3.2040000000000002</c:v>
                </c:pt>
                <c:pt idx="439">
                  <c:v>5.1508900000000004</c:v>
                </c:pt>
                <c:pt idx="440">
                  <c:v>6.43154</c:v>
                </c:pt>
                <c:pt idx="441">
                  <c:v>6.7599099999999996</c:v>
                </c:pt>
                <c:pt idx="442">
                  <c:v>7.3122699999999998</c:v>
                </c:pt>
                <c:pt idx="443">
                  <c:v>6.99716</c:v>
                </c:pt>
                <c:pt idx="444">
                  <c:v>6.5800700000000001</c:v>
                </c:pt>
                <c:pt idx="445">
                  <c:v>6.49763</c:v>
                </c:pt>
                <c:pt idx="446">
                  <c:v>7.7942900000000002</c:v>
                </c:pt>
                <c:pt idx="447">
                  <c:v>9.1968599999999991</c:v>
                </c:pt>
                <c:pt idx="448">
                  <c:v>14.104100000000001</c:v>
                </c:pt>
                <c:pt idx="449">
                  <c:v>16.365300000000001</c:v>
                </c:pt>
                <c:pt idx="450">
                  <c:v>12.8529</c:v>
                </c:pt>
                <c:pt idx="451">
                  <c:v>0.222498</c:v>
                </c:pt>
                <c:pt idx="452">
                  <c:v>0.12161</c:v>
                </c:pt>
                <c:pt idx="453">
                  <c:v>9.1789999999999997E-3</c:v>
                </c:pt>
                <c:pt idx="454" formatCode="0.00E+00">
                  <c:v>2.12911E-3</c:v>
                </c:pt>
                <c:pt idx="455">
                  <c:v>5.2198900000000005E-4</c:v>
                </c:pt>
                <c:pt idx="456" formatCode="0.00E+00">
                  <c:v>8.9721899999999996E-6</c:v>
                </c:pt>
                <c:pt idx="457" formatCode="0.00E+00">
                  <c:v>9.7401199999999998E-6</c:v>
                </c:pt>
                <c:pt idx="458" formatCode="0.00E+00">
                  <c:v>7.6619599999999994E-6</c:v>
                </c:pt>
                <c:pt idx="459" formatCode="0.00E+00">
                  <c:v>5.7649499999999998E-6</c:v>
                </c:pt>
                <c:pt idx="460" formatCode="0.00E+00">
                  <c:v>3.73332E-6</c:v>
                </c:pt>
                <c:pt idx="461" formatCode="0.00E+00">
                  <c:v>6.5581699999999998E-6</c:v>
                </c:pt>
                <c:pt idx="462" formatCode="0.00E+00">
                  <c:v>8.1553699999999995E-6</c:v>
                </c:pt>
                <c:pt idx="463" formatCode="0.00E+00">
                  <c:v>7.4292900000000003E-6</c:v>
                </c:pt>
                <c:pt idx="464">
                  <c:v>0.22910900000000001</c:v>
                </c:pt>
                <c:pt idx="465">
                  <c:v>1.04775</c:v>
                </c:pt>
                <c:pt idx="466">
                  <c:v>3.3230900000000001</c:v>
                </c:pt>
                <c:pt idx="467">
                  <c:v>4.4198399999999998</c:v>
                </c:pt>
                <c:pt idx="468">
                  <c:v>5.4609899999999998</c:v>
                </c:pt>
                <c:pt idx="469">
                  <c:v>5.3507300000000004</c:v>
                </c:pt>
                <c:pt idx="470">
                  <c:v>5.1538899999999996</c:v>
                </c:pt>
                <c:pt idx="471">
                  <c:v>3.7607200000000001</c:v>
                </c:pt>
                <c:pt idx="472">
                  <c:v>2.2570299999999999</c:v>
                </c:pt>
                <c:pt idx="473">
                  <c:v>1.72719</c:v>
                </c:pt>
                <c:pt idx="474">
                  <c:v>1.1088899999999999</c:v>
                </c:pt>
                <c:pt idx="475">
                  <c:v>0.72431500000000004</c:v>
                </c:pt>
                <c:pt idx="476">
                  <c:v>0.58649300000000004</c:v>
                </c:pt>
                <c:pt idx="477">
                  <c:v>0.737653</c:v>
                </c:pt>
                <c:pt idx="478">
                  <c:v>0.71538100000000004</c:v>
                </c:pt>
                <c:pt idx="479">
                  <c:v>0.26837899999999998</c:v>
                </c:pt>
                <c:pt idx="480">
                  <c:v>1.24195E-2</c:v>
                </c:pt>
                <c:pt idx="481">
                  <c:v>1.31582E-2</c:v>
                </c:pt>
                <c:pt idx="482">
                  <c:v>4.26179E-4</c:v>
                </c:pt>
                <c:pt idx="483" formatCode="0.00E+00">
                  <c:v>4.5937899999999999E-4</c:v>
                </c:pt>
                <c:pt idx="484" formatCode="0.00E+00">
                  <c:v>4.08723E-4</c:v>
                </c:pt>
                <c:pt idx="485" formatCode="0.00E+00">
                  <c:v>8.6370000000000005E-6</c:v>
                </c:pt>
                <c:pt idx="486" formatCode="0.00E+00">
                  <c:v>7.3442699999999997E-6</c:v>
                </c:pt>
                <c:pt idx="487" formatCode="0.00E+00">
                  <c:v>8.3546999999999998E-6</c:v>
                </c:pt>
                <c:pt idx="488" formatCode="0.00E+00">
                  <c:v>5.5866300000000004E-6</c:v>
                </c:pt>
                <c:pt idx="489" formatCode="0.00E+00">
                  <c:v>3.02907E-6</c:v>
                </c:pt>
                <c:pt idx="490" formatCode="0.00E+00">
                  <c:v>4.5298899999999998E-6</c:v>
                </c:pt>
                <c:pt idx="491" formatCode="0.00E+00">
                  <c:v>6.9926499999999999E-6</c:v>
                </c:pt>
                <c:pt idx="492" formatCode="0.00E+00">
                  <c:v>7.2117099999999998E-6</c:v>
                </c:pt>
                <c:pt idx="493">
                  <c:v>0.29355999999999999</c:v>
                </c:pt>
                <c:pt idx="494">
                  <c:v>1.3981399999999999</c:v>
                </c:pt>
                <c:pt idx="495">
                  <c:v>3.7296200000000002</c:v>
                </c:pt>
                <c:pt idx="496">
                  <c:v>4.8321300000000003</c:v>
                </c:pt>
                <c:pt idx="497">
                  <c:v>5.0513599999999999</c:v>
                </c:pt>
                <c:pt idx="498">
                  <c:v>4.3221499999999997</c:v>
                </c:pt>
                <c:pt idx="499">
                  <c:v>3.7358099999999999</c:v>
                </c:pt>
                <c:pt idx="500">
                  <c:v>2.1960700000000002</c:v>
                </c:pt>
                <c:pt idx="501">
                  <c:v>0.97265199999999996</c:v>
                </c:pt>
                <c:pt idx="502">
                  <c:v>0.61621000000000004</c:v>
                </c:pt>
                <c:pt idx="503">
                  <c:v>0.25959399999999999</c:v>
                </c:pt>
                <c:pt idx="504">
                  <c:v>0.16997599999999999</c:v>
                </c:pt>
                <c:pt idx="505">
                  <c:v>0.14548900000000001</c:v>
                </c:pt>
                <c:pt idx="506">
                  <c:v>0.230822</c:v>
                </c:pt>
                <c:pt idx="507">
                  <c:v>0.31974200000000003</c:v>
                </c:pt>
                <c:pt idx="508" formatCode="0.00E+00">
                  <c:v>0.121546</c:v>
                </c:pt>
                <c:pt idx="509">
                  <c:v>3.2997800000000001E-2</c:v>
                </c:pt>
                <c:pt idx="510" formatCode="0.00E+00">
                  <c:v>3.0115400000000001E-3</c:v>
                </c:pt>
                <c:pt idx="511" formatCode="0.00E+00">
                  <c:v>1.73113E-3</c:v>
                </c:pt>
                <c:pt idx="512" formatCode="0.00E+00">
                  <c:v>1.3778999999999999E-4</c:v>
                </c:pt>
                <c:pt idx="513" formatCode="0.00E+00">
                  <c:v>4.9945800000000004E-4</c:v>
                </c:pt>
                <c:pt idx="514" formatCode="0.00E+00">
                  <c:v>7.1025299999999997E-6</c:v>
                </c:pt>
                <c:pt idx="515" formatCode="0.00E+00">
                  <c:v>6.4550099999999999E-6</c:v>
                </c:pt>
                <c:pt idx="516" formatCode="0.00E+00">
                  <c:v>7.7962699999999998E-6</c:v>
                </c:pt>
                <c:pt idx="517" formatCode="0.00E+00">
                  <c:v>5.1109499999999997E-6</c:v>
                </c:pt>
                <c:pt idx="518" formatCode="0.00E+00">
                  <c:v>2.7527700000000002E-6</c:v>
                </c:pt>
                <c:pt idx="519" formatCode="0.00E+00">
                  <c:v>3.23247E-6</c:v>
                </c:pt>
                <c:pt idx="520" formatCode="0.00E+00">
                  <c:v>4.8975500000000002E-6</c:v>
                </c:pt>
                <c:pt idx="521" formatCode="0.00E+00">
                  <c:v>5.47242E-6</c:v>
                </c:pt>
                <c:pt idx="522">
                  <c:v>0.51187300000000002</c:v>
                </c:pt>
                <c:pt idx="523">
                  <c:v>2.1227399999999998</c:v>
                </c:pt>
                <c:pt idx="524">
                  <c:v>3.88862</c:v>
                </c:pt>
                <c:pt idx="525">
                  <c:v>4.1828000000000003</c:v>
                </c:pt>
                <c:pt idx="526">
                  <c:v>3.3695900000000001</c:v>
                </c:pt>
                <c:pt idx="527">
                  <c:v>1.9803299999999999</c:v>
                </c:pt>
                <c:pt idx="528">
                  <c:v>1.3312200000000001</c:v>
                </c:pt>
                <c:pt idx="529">
                  <c:v>0.53168800000000005</c:v>
                </c:pt>
                <c:pt idx="530">
                  <c:v>0.147457</c:v>
                </c:pt>
                <c:pt idx="531">
                  <c:v>7.9741400000000004E-2</c:v>
                </c:pt>
                <c:pt idx="532">
                  <c:v>4.5548600000000002E-2</c:v>
                </c:pt>
                <c:pt idx="533">
                  <c:v>1.6335599999999999E-2</c:v>
                </c:pt>
                <c:pt idx="534">
                  <c:v>8.6022800000000003E-3</c:v>
                </c:pt>
                <c:pt idx="535">
                  <c:v>5.99009E-3</c:v>
                </c:pt>
                <c:pt idx="536" formatCode="0.00E+00">
                  <c:v>1.95634E-3</c:v>
                </c:pt>
                <c:pt idx="537" formatCode="0.00E+00">
                  <c:v>2.2011800000000001E-3</c:v>
                </c:pt>
                <c:pt idx="538" formatCode="0.00E+00">
                  <c:v>9.51143E-4</c:v>
                </c:pt>
                <c:pt idx="539" formatCode="0.00E+00">
                  <c:v>1.5255799999999999E-3</c:v>
                </c:pt>
                <c:pt idx="540" formatCode="0.00E+00">
                  <c:v>1.11056E-4</c:v>
                </c:pt>
                <c:pt idx="541" formatCode="0.00E+00">
                  <c:v>5.4091900000000003E-5</c:v>
                </c:pt>
                <c:pt idx="542" formatCode="0.00E+00">
                  <c:v>1.0935899999999999E-4</c:v>
                </c:pt>
                <c:pt idx="543" formatCode="0.00E+00">
                  <c:v>8.2085900000000006E-6</c:v>
                </c:pt>
                <c:pt idx="544" formatCode="0.00E+00">
                  <c:v>4.7006999999999997E-6</c:v>
                </c:pt>
                <c:pt idx="545" formatCode="0.00E+00">
                  <c:v>5.7265000000000001E-6</c:v>
                </c:pt>
                <c:pt idx="546" formatCode="0.00E+00">
                  <c:v>4.0049800000000001E-6</c:v>
                </c:pt>
                <c:pt idx="547" formatCode="0.00E+00">
                  <c:v>4.6877500000000001E-6</c:v>
                </c:pt>
                <c:pt idx="548" formatCode="0.00E+00">
                  <c:v>2.7753100000000002E-6</c:v>
                </c:pt>
                <c:pt idx="549" formatCode="0.00E+00">
                  <c:v>2.32487E-6</c:v>
                </c:pt>
                <c:pt idx="550" formatCode="0.00E+00">
                  <c:v>3.18873E-6</c:v>
                </c:pt>
                <c:pt idx="551">
                  <c:v>0.70065200000000005</c:v>
                </c:pt>
                <c:pt idx="552">
                  <c:v>2.24587</c:v>
                </c:pt>
                <c:pt idx="553">
                  <c:v>3.62114</c:v>
                </c:pt>
                <c:pt idx="554">
                  <c:v>3.4290500000000002</c:v>
                </c:pt>
                <c:pt idx="555">
                  <c:v>2.2881200000000002</c:v>
                </c:pt>
                <c:pt idx="556">
                  <c:v>1.0655399999999999</c:v>
                </c:pt>
                <c:pt idx="557">
                  <c:v>0.68778799999999995</c:v>
                </c:pt>
                <c:pt idx="558">
                  <c:v>0.201682</c:v>
                </c:pt>
                <c:pt idx="559">
                  <c:v>5.7685500000000001E-2</c:v>
                </c:pt>
                <c:pt idx="560">
                  <c:v>2.9186400000000001E-2</c:v>
                </c:pt>
                <c:pt idx="561">
                  <c:v>1.3554E-2</c:v>
                </c:pt>
                <c:pt idx="562" formatCode="0.00E+00">
                  <c:v>4.31007E-3</c:v>
                </c:pt>
                <c:pt idx="563" formatCode="0.00E+00">
                  <c:v>3.23354E-3</c:v>
                </c:pt>
                <c:pt idx="564" formatCode="0.00E+00">
                  <c:v>3.8793199999999999E-3</c:v>
                </c:pt>
                <c:pt idx="565" formatCode="0.00E+00">
                  <c:v>3.06777E-3</c:v>
                </c:pt>
                <c:pt idx="566" formatCode="0.00E+00">
                  <c:v>8.3901400000000001E-4</c:v>
                </c:pt>
                <c:pt idx="567" formatCode="0.00E+00">
                  <c:v>2.2005900000000001E-3</c:v>
                </c:pt>
                <c:pt idx="568" formatCode="0.00E+00">
                  <c:v>1.5555499999999999E-3</c:v>
                </c:pt>
                <c:pt idx="569" formatCode="0.00E+00">
                  <c:v>1.13199E-4</c:v>
                </c:pt>
                <c:pt idx="570" formatCode="0.00E+00">
                  <c:v>1.5336200000000001E-5</c:v>
                </c:pt>
                <c:pt idx="571" formatCode="0.00E+00">
                  <c:v>3.1517699999999998E-5</c:v>
                </c:pt>
                <c:pt idx="572" formatCode="0.00E+00">
                  <c:v>5.1062100000000002E-6</c:v>
                </c:pt>
                <c:pt idx="573" formatCode="0.00E+00">
                  <c:v>3.5745100000000001E-6</c:v>
                </c:pt>
                <c:pt idx="574" formatCode="0.00E+00">
                  <c:v>4.4248600000000004E-6</c:v>
                </c:pt>
                <c:pt idx="575" formatCode="0.00E+00">
                  <c:v>3.67052E-6</c:v>
                </c:pt>
                <c:pt idx="576" formatCode="0.00E+00">
                  <c:v>5.4011800000000004E-6</c:v>
                </c:pt>
                <c:pt idx="577" formatCode="0.00E+00">
                  <c:v>2.6154899999999999E-6</c:v>
                </c:pt>
                <c:pt idx="578" formatCode="0.00E+00">
                  <c:v>2.1692400000000002E-6</c:v>
                </c:pt>
                <c:pt idx="579" formatCode="0.00E+00">
                  <c:v>2.9131600000000001E-6</c:v>
                </c:pt>
                <c:pt idx="580">
                  <c:v>0.93280399999999997</c:v>
                </c:pt>
                <c:pt idx="581">
                  <c:v>2.13266</c:v>
                </c:pt>
                <c:pt idx="582">
                  <c:v>3.08595</c:v>
                </c:pt>
                <c:pt idx="583">
                  <c:v>2.4680399999999998</c:v>
                </c:pt>
                <c:pt idx="584">
                  <c:v>1.3058000000000001</c:v>
                </c:pt>
                <c:pt idx="585">
                  <c:v>0.47262999999999999</c:v>
                </c:pt>
                <c:pt idx="586">
                  <c:v>0.28027600000000003</c:v>
                </c:pt>
                <c:pt idx="587">
                  <c:v>7.2310299999999994E-2</c:v>
                </c:pt>
                <c:pt idx="588">
                  <c:v>2.8669300000000002E-2</c:v>
                </c:pt>
                <c:pt idx="589">
                  <c:v>1.10212E-2</c:v>
                </c:pt>
                <c:pt idx="590" formatCode="0.00E+00">
                  <c:v>8.1716299999999992E-3</c:v>
                </c:pt>
                <c:pt idx="591" formatCode="0.00E+00">
                  <c:v>2.1841E-3</c:v>
                </c:pt>
                <c:pt idx="592" formatCode="0.00E+00">
                  <c:v>2.6852899999999999E-3</c:v>
                </c:pt>
                <c:pt idx="593" formatCode="0.00E+00">
                  <c:v>2.3705800000000002E-3</c:v>
                </c:pt>
                <c:pt idx="594" formatCode="0.00E+00">
                  <c:v>1.72193E-3</c:v>
                </c:pt>
                <c:pt idx="595" formatCode="0.00E+00">
                  <c:v>7.9543799999999996E-5</c:v>
                </c:pt>
                <c:pt idx="596" formatCode="0.00E+00">
                  <c:v>6.5775600000000001E-4</c:v>
                </c:pt>
                <c:pt idx="597" formatCode="0.00E+00">
                  <c:v>3.5847100000000002E-4</c:v>
                </c:pt>
                <c:pt idx="598" formatCode="0.00E+00">
                  <c:v>3.2970599999999999E-5</c:v>
                </c:pt>
                <c:pt idx="599" formatCode="0.00E+00">
                  <c:v>9.8801500000000006E-6</c:v>
                </c:pt>
                <c:pt idx="600" formatCode="0.00E+00">
                  <c:v>2.2539199999999998E-6</c:v>
                </c:pt>
                <c:pt idx="601" formatCode="0.00E+00">
                  <c:v>6.8807899999999998E-7</c:v>
                </c:pt>
                <c:pt idx="602" formatCode="0.00E+00">
                  <c:v>2.0237799999999999E-6</c:v>
                </c:pt>
                <c:pt idx="603" formatCode="0.00E+00">
                  <c:v>2.96336E-6</c:v>
                </c:pt>
                <c:pt idx="604" formatCode="0.00E+00">
                  <c:v>4.4383100000000002E-6</c:v>
                </c:pt>
                <c:pt idx="605" formatCode="0.00E+00">
                  <c:v>4.5730299999999997E-6</c:v>
                </c:pt>
                <c:pt idx="606" formatCode="0.00E+00">
                  <c:v>1.9748199999999998E-6</c:v>
                </c:pt>
                <c:pt idx="607" formatCode="0.00E+00">
                  <c:v>2.1643600000000001E-6</c:v>
                </c:pt>
                <c:pt idx="608" formatCode="0.00E+00">
                  <c:v>2.6487900000000001E-6</c:v>
                </c:pt>
                <c:pt idx="609">
                  <c:v>0.56311999999999995</c:v>
                </c:pt>
                <c:pt idx="610">
                  <c:v>1.37375</c:v>
                </c:pt>
                <c:pt idx="611">
                  <c:v>1.3021</c:v>
                </c:pt>
                <c:pt idx="612">
                  <c:v>0.904478</c:v>
                </c:pt>
                <c:pt idx="613">
                  <c:v>0.33272600000000002</c:v>
                </c:pt>
                <c:pt idx="614">
                  <c:v>5.0763700000000002E-2</c:v>
                </c:pt>
                <c:pt idx="615">
                  <c:v>3.2617E-2</c:v>
                </c:pt>
                <c:pt idx="616">
                  <c:v>1.4954200000000001E-2</c:v>
                </c:pt>
                <c:pt idx="617">
                  <c:v>4.9914299999999998E-3</c:v>
                </c:pt>
                <c:pt idx="618" formatCode="0.00E+00">
                  <c:v>3.78007E-3</c:v>
                </c:pt>
                <c:pt idx="619" formatCode="0.00E+00">
                  <c:v>5.6651599999999998E-3</c:v>
                </c:pt>
                <c:pt idx="620" formatCode="0.00E+00">
                  <c:v>1.84739E-3</c:v>
                </c:pt>
                <c:pt idx="621" formatCode="0.00E+00">
                  <c:v>8.7844400000000003E-4</c:v>
                </c:pt>
                <c:pt idx="622" formatCode="0.00E+00">
                  <c:v>2.9330900000000001E-4</c:v>
                </c:pt>
                <c:pt idx="623" formatCode="0.00E+00">
                  <c:v>3.2846199999999997E-5</c:v>
                </c:pt>
                <c:pt idx="624" formatCode="0.00E+00">
                  <c:v>2.38061E-6</c:v>
                </c:pt>
                <c:pt idx="625" formatCode="0.00E+00">
                  <c:v>3.6200200000000002E-6</c:v>
                </c:pt>
                <c:pt idx="626" formatCode="0.00E+00">
                  <c:v>7.7395999999999998E-7</c:v>
                </c:pt>
                <c:pt idx="627" formatCode="0.00E+00">
                  <c:v>4.6643900000000001E-7</c:v>
                </c:pt>
                <c:pt idx="628" formatCode="0.00E+00">
                  <c:v>9.2454199999999999E-8</c:v>
                </c:pt>
                <c:pt idx="629" formatCode="0.00E+00">
                  <c:v>7.7286000000000008E-9</c:v>
                </c:pt>
                <c:pt idx="630" formatCode="0.00E+00">
                  <c:v>7.7286000000000008E-9</c:v>
                </c:pt>
                <c:pt idx="631" formatCode="0.00E+00">
                  <c:v>7.7286000000000008E-9</c:v>
                </c:pt>
                <c:pt idx="632" formatCode="0.00E+00">
                  <c:v>1.0807400000000001E-7</c:v>
                </c:pt>
                <c:pt idx="633" formatCode="0.00E+00">
                  <c:v>1.72015E-6</c:v>
                </c:pt>
                <c:pt idx="634" formatCode="0.00E+00">
                  <c:v>1.0586300000000001E-6</c:v>
                </c:pt>
                <c:pt idx="635" formatCode="0.00E+00">
                  <c:v>9.9802099999999996E-7</c:v>
                </c:pt>
                <c:pt idx="636" formatCode="0.00E+00">
                  <c:v>1.5461300000000001E-6</c:v>
                </c:pt>
                <c:pt idx="637" formatCode="0.00E+00">
                  <c:v>1.87344E-6</c:v>
                </c:pt>
                <c:pt idx="638">
                  <c:v>0.60851299999999997</c:v>
                </c:pt>
                <c:pt idx="639">
                  <c:v>1.29314</c:v>
                </c:pt>
                <c:pt idx="640">
                  <c:v>0.79971700000000001</c:v>
                </c:pt>
                <c:pt idx="641">
                  <c:v>0.434421</c:v>
                </c:pt>
                <c:pt idx="642">
                  <c:v>0.114367</c:v>
                </c:pt>
                <c:pt idx="643" formatCode="0.00E+00">
                  <c:v>2.1126700000000002E-2</c:v>
                </c:pt>
                <c:pt idx="644" formatCode="0.00E+00">
                  <c:v>1.3316400000000001E-2</c:v>
                </c:pt>
                <c:pt idx="645" formatCode="0.00E+00">
                  <c:v>7.7430900000000002E-3</c:v>
                </c:pt>
                <c:pt idx="646" formatCode="0.00E+00">
                  <c:v>3.22873E-3</c:v>
                </c:pt>
                <c:pt idx="647" formatCode="0.00E+00">
                  <c:v>2.8546800000000001E-3</c:v>
                </c:pt>
                <c:pt idx="648" formatCode="0.00E+00">
                  <c:v>2.10582E-3</c:v>
                </c:pt>
                <c:pt idx="649" formatCode="0.00E+00">
                  <c:v>5.1736399999999997E-4</c:v>
                </c:pt>
                <c:pt idx="650" formatCode="0.00E+00">
                  <c:v>2.03167E-4</c:v>
                </c:pt>
                <c:pt idx="651" formatCode="0.00E+00">
                  <c:v>1.15728E-4</c:v>
                </c:pt>
                <c:pt idx="652" formatCode="0.00E+00">
                  <c:v>6.7768000000000001E-6</c:v>
                </c:pt>
                <c:pt idx="653" formatCode="0.00E+00">
                  <c:v>6.9318299999999998E-6</c:v>
                </c:pt>
                <c:pt idx="654" formatCode="0.00E+00">
                  <c:v>1.232E-6</c:v>
                </c:pt>
                <c:pt idx="655" formatCode="0.00E+00">
                  <c:v>2.0473699999999999E-7</c:v>
                </c:pt>
                <c:pt idx="656" formatCode="0.00E+00">
                  <c:v>4.8017999999999995E-7</c:v>
                </c:pt>
                <c:pt idx="657" formatCode="0.00E+00">
                  <c:v>1.0542599999999999E-7</c:v>
                </c:pt>
                <c:pt idx="658" formatCode="0.00E+00">
                  <c:v>9.6819000000000004E-7</c:v>
                </c:pt>
                <c:pt idx="659" formatCode="0.00E+00">
                  <c:v>6.20874E-8</c:v>
                </c:pt>
                <c:pt idx="660" formatCode="0.00E+00">
                  <c:v>1.8656E-7</c:v>
                </c:pt>
                <c:pt idx="661" formatCode="0.00E+00">
                  <c:v>2.2518499999999999E-7</c:v>
                </c:pt>
                <c:pt idx="662" formatCode="0.00E+00">
                  <c:v>2.4243700000000002E-7</c:v>
                </c:pt>
                <c:pt idx="663" formatCode="0.00E+00">
                  <c:v>2.22764E-7</c:v>
                </c:pt>
                <c:pt idx="664" formatCode="0.00E+00">
                  <c:v>6.2065199999999999E-7</c:v>
                </c:pt>
                <c:pt idx="665" formatCode="0.00E+00">
                  <c:v>9.7519500000000007E-7</c:v>
                </c:pt>
                <c:pt idx="666" formatCode="0.00E+00">
                  <c:v>1.1206999999999999E-6</c:v>
                </c:pt>
                <c:pt idx="667" formatCode="0.00E+00">
                  <c:v>0.582762</c:v>
                </c:pt>
                <c:pt idx="668" formatCode="0.00E+00">
                  <c:v>0.40392099999999997</c:v>
                </c:pt>
                <c:pt idx="669" formatCode="0.00E+00">
                  <c:v>0.117628</c:v>
                </c:pt>
                <c:pt idx="670" formatCode="0.00E+00">
                  <c:v>5.0957799999999998E-2</c:v>
                </c:pt>
                <c:pt idx="671" formatCode="0.00E+00">
                  <c:v>1.4406E-2</c:v>
                </c:pt>
                <c:pt idx="672" formatCode="0.00E+00">
                  <c:v>6.3316800000000001E-3</c:v>
                </c:pt>
                <c:pt idx="673" formatCode="0.00E+00">
                  <c:v>5.0156200000000001E-3</c:v>
                </c:pt>
                <c:pt idx="674" formatCode="0.00E+00">
                  <c:v>3.15694E-3</c:v>
                </c:pt>
                <c:pt idx="675" formatCode="0.00E+00">
                  <c:v>1.11137E-3</c:v>
                </c:pt>
                <c:pt idx="676" formatCode="0.00E+00">
                  <c:v>4.9654199999999999E-4</c:v>
                </c:pt>
                <c:pt idx="677" formatCode="0.00E+00">
                  <c:v>9.5295600000000003E-5</c:v>
                </c:pt>
                <c:pt idx="678" formatCode="0.00E+00">
                  <c:v>6.2649900000000003E-6</c:v>
                </c:pt>
                <c:pt idx="679" formatCode="0.00E+00">
                  <c:v>2.7174699999999999E-5</c:v>
                </c:pt>
                <c:pt idx="680" formatCode="0.00E+00">
                  <c:v>7.6297700000000006E-6</c:v>
                </c:pt>
                <c:pt idx="681" formatCode="0.00E+00">
                  <c:v>8.1664700000000001E-6</c:v>
                </c:pt>
                <c:pt idx="682" formatCode="0.00E+00">
                  <c:v>1.31246E-5</c:v>
                </c:pt>
                <c:pt idx="683" formatCode="0.00E+00">
                  <c:v>4.0898999999999996E-6</c:v>
                </c:pt>
                <c:pt idx="684" formatCode="0.00E+00">
                  <c:v>2.4497800000000001E-7</c:v>
                </c:pt>
                <c:pt idx="685" formatCode="0.00E+00">
                  <c:v>7.5390000000000002E-6</c:v>
                </c:pt>
                <c:pt idx="686" formatCode="0.00E+00">
                  <c:v>8.10745E-7</c:v>
                </c:pt>
                <c:pt idx="687" formatCode="0.00E+00">
                  <c:v>1.0720700000000001E-6</c:v>
                </c:pt>
                <c:pt idx="688" formatCode="0.00E+00">
                  <c:v>3.4156499999999998E-7</c:v>
                </c:pt>
                <c:pt idx="689" formatCode="0.00E+00">
                  <c:v>5.6479800000000003E-7</c:v>
                </c:pt>
                <c:pt idx="690" formatCode="0.00E+00">
                  <c:v>5.6981500000000002E-7</c:v>
                </c:pt>
                <c:pt idx="691" formatCode="0.00E+00">
                  <c:v>2.9206100000000001E-7</c:v>
                </c:pt>
                <c:pt idx="692" formatCode="0.00E+00">
                  <c:v>2.3384200000000001E-7</c:v>
                </c:pt>
                <c:pt idx="693" formatCode="0.00E+00">
                  <c:v>7.9152200000000004E-7</c:v>
                </c:pt>
                <c:pt idx="694" formatCode="0.00E+00">
                  <c:v>1.8960900000000001E-6</c:v>
                </c:pt>
                <c:pt idx="695" formatCode="0.00E+00">
                  <c:v>1.92872E-6</c:v>
                </c:pt>
                <c:pt idx="696" formatCode="0.00E+00">
                  <c:v>0.239124</c:v>
                </c:pt>
                <c:pt idx="697" formatCode="0.00E+00">
                  <c:v>0.11975</c:v>
                </c:pt>
                <c:pt idx="698" formatCode="0.00E+00">
                  <c:v>2.72488E-2</c:v>
                </c:pt>
                <c:pt idx="699" formatCode="0.00E+00">
                  <c:v>2.3042900000000002E-2</c:v>
                </c:pt>
                <c:pt idx="700" formatCode="0.00E+00">
                  <c:v>7.6729600000000004E-3</c:v>
                </c:pt>
                <c:pt idx="701" formatCode="0.00E+00">
                  <c:v>3.77087E-3</c:v>
                </c:pt>
                <c:pt idx="702" formatCode="0.00E+00">
                  <c:v>2.1591399999999999E-3</c:v>
                </c:pt>
                <c:pt idx="703" formatCode="0.00E+00">
                  <c:v>1.7052300000000001E-3</c:v>
                </c:pt>
                <c:pt idx="704" formatCode="0.00E+00">
                  <c:v>2.4843199999999998E-4</c:v>
                </c:pt>
                <c:pt idx="705" formatCode="0.00E+00">
                  <c:v>3.9246399999999997E-4</c:v>
                </c:pt>
                <c:pt idx="706" formatCode="0.00E+00">
                  <c:v>3.5933799999999998E-5</c:v>
                </c:pt>
                <c:pt idx="707" formatCode="0.00E+00">
                  <c:v>5.7655600000000001E-6</c:v>
                </c:pt>
                <c:pt idx="708" formatCode="0.00E+00">
                  <c:v>5.9126199999999996E-6</c:v>
                </c:pt>
                <c:pt idx="709" formatCode="0.00E+00">
                  <c:v>7.5577100000000004E-6</c:v>
                </c:pt>
                <c:pt idx="710" formatCode="0.00E+00">
                  <c:v>7.25081E-6</c:v>
                </c:pt>
                <c:pt idx="711" formatCode="0.00E+00">
                  <c:v>1.8414200000000001E-5</c:v>
                </c:pt>
                <c:pt idx="712" formatCode="0.00E+00">
                  <c:v>8.9222199999999998E-7</c:v>
                </c:pt>
                <c:pt idx="713" formatCode="0.00E+00">
                  <c:v>4.2348199999999998E-7</c:v>
                </c:pt>
                <c:pt idx="714" formatCode="0.00E+00">
                  <c:v>3.4397899999999998E-6</c:v>
                </c:pt>
                <c:pt idx="715" formatCode="0.00E+00">
                  <c:v>2.7267199999999998E-6</c:v>
                </c:pt>
                <c:pt idx="716" formatCode="0.00E+00">
                  <c:v>4.1363700000000003E-6</c:v>
                </c:pt>
                <c:pt idx="717" formatCode="0.00E+00">
                  <c:v>4.0062699999999998E-7</c:v>
                </c:pt>
                <c:pt idx="718" formatCode="0.00E+00">
                  <c:v>4.6412299999999998E-7</c:v>
                </c:pt>
                <c:pt idx="719" formatCode="0.00E+00">
                  <c:v>5.4641899999999996E-7</c:v>
                </c:pt>
                <c:pt idx="720" formatCode="0.00E+00">
                  <c:v>9.47445E-7</c:v>
                </c:pt>
                <c:pt idx="721" formatCode="0.00E+00">
                  <c:v>1.8218300000000001E-6</c:v>
                </c:pt>
                <c:pt idx="722" formatCode="0.00E+00">
                  <c:v>2.91437E-6</c:v>
                </c:pt>
                <c:pt idx="723" formatCode="0.00E+00">
                  <c:v>4.5020299999999998E-6</c:v>
                </c:pt>
                <c:pt idx="724" formatCode="0.00E+00">
                  <c:v>4.39858E-6</c:v>
                </c:pt>
                <c:pt idx="725" formatCode="0.00E+00">
                  <c:v>1.17639E-3</c:v>
                </c:pt>
                <c:pt idx="726" formatCode="0.00E+00">
                  <c:v>1.8088900000000001E-3</c:v>
                </c:pt>
                <c:pt idx="727" formatCode="0.00E+00">
                  <c:v>2.1939400000000001E-3</c:v>
                </c:pt>
                <c:pt idx="728" formatCode="0.00E+00">
                  <c:v>1.47825E-3</c:v>
                </c:pt>
                <c:pt idx="729" formatCode="0.00E+00">
                  <c:v>2.2147099999999999E-4</c:v>
                </c:pt>
                <c:pt idx="730" formatCode="0.00E+00">
                  <c:v>6.3583200000000005E-5</c:v>
                </c:pt>
                <c:pt idx="731" formatCode="0.00E+00">
                  <c:v>3.8763100000000002E-5</c:v>
                </c:pt>
                <c:pt idx="732" formatCode="0.00E+00">
                  <c:v>5.38401E-5</c:v>
                </c:pt>
                <c:pt idx="733" formatCode="0.00E+00">
                  <c:v>4.9478000000000003E-5</c:v>
                </c:pt>
                <c:pt idx="734" formatCode="0.00E+00">
                  <c:v>4.2564700000000003E-6</c:v>
                </c:pt>
                <c:pt idx="735" formatCode="0.00E+00">
                  <c:v>1.1392400000000001E-6</c:v>
                </c:pt>
                <c:pt idx="736" formatCode="0.00E+00">
                  <c:v>2.7692999999999999E-6</c:v>
                </c:pt>
                <c:pt idx="737" formatCode="0.00E+00">
                  <c:v>2.8435200000000001E-6</c:v>
                </c:pt>
                <c:pt idx="738" formatCode="0.00E+00">
                  <c:v>9.9189400000000003E-6</c:v>
                </c:pt>
                <c:pt idx="739" formatCode="0.00E+00">
                  <c:v>2.5326699999999999E-5</c:v>
                </c:pt>
                <c:pt idx="740" formatCode="0.00E+00">
                  <c:v>1.6132400000000002E-5</c:v>
                </c:pt>
                <c:pt idx="741" formatCode="0.00E+00">
                  <c:v>1.29667E-6</c:v>
                </c:pt>
                <c:pt idx="742" formatCode="0.00E+00">
                  <c:v>1.2375100000000001E-6</c:v>
                </c:pt>
                <c:pt idx="743" formatCode="0.00E+00">
                  <c:v>2.6307099999999999E-6</c:v>
                </c:pt>
                <c:pt idx="744" formatCode="0.00E+00">
                  <c:v>3.0874899999999998E-6</c:v>
                </c:pt>
                <c:pt idx="745" formatCode="0.00E+00">
                  <c:v>3.35532E-6</c:v>
                </c:pt>
                <c:pt idx="746" formatCode="0.00E+00">
                  <c:v>2.3160899999999999E-6</c:v>
                </c:pt>
                <c:pt idx="747" formatCode="0.00E+00">
                  <c:v>2.2314700000000002E-6</c:v>
                </c:pt>
                <c:pt idx="748" formatCode="0.00E+00">
                  <c:v>3.5426799999999999E-6</c:v>
                </c:pt>
                <c:pt idx="749" formatCode="0.00E+00">
                  <c:v>2.4755100000000001E-6</c:v>
                </c:pt>
                <c:pt idx="750" formatCode="0.00E+00">
                  <c:v>3.0736399999999999E-6</c:v>
                </c:pt>
                <c:pt idx="751" formatCode="0.00E+00">
                  <c:v>4.498E-6</c:v>
                </c:pt>
                <c:pt idx="752" formatCode="0.00E+00">
                  <c:v>7.0871500000000004E-6</c:v>
                </c:pt>
                <c:pt idx="753" formatCode="0.00E+00">
                  <c:v>6.8033300000000001E-6</c:v>
                </c:pt>
                <c:pt idx="754" formatCode="0.00E+00">
                  <c:v>4.7304999999999998E-4</c:v>
                </c:pt>
                <c:pt idx="755" formatCode="0.00E+00">
                  <c:v>2.4337800000000001E-4</c:v>
                </c:pt>
                <c:pt idx="756" formatCode="0.00E+00">
                  <c:v>8.2015300000000001E-5</c:v>
                </c:pt>
                <c:pt idx="757" formatCode="0.00E+00">
                  <c:v>2.7393600000000001E-5</c:v>
                </c:pt>
                <c:pt idx="758" formatCode="0.00E+00">
                  <c:v>8.9662000000000004E-7</c:v>
                </c:pt>
                <c:pt idx="759" formatCode="0.00E+00">
                  <c:v>5.1669200000000002E-6</c:v>
                </c:pt>
                <c:pt idx="760" formatCode="0.00E+00">
                  <c:v>7.2851599999999999E-6</c:v>
                </c:pt>
                <c:pt idx="761" formatCode="0.00E+00">
                  <c:v>1.00825E-5</c:v>
                </c:pt>
                <c:pt idx="762" formatCode="0.00E+00">
                  <c:v>1.3175099999999999E-6</c:v>
                </c:pt>
                <c:pt idx="763" formatCode="0.00E+00">
                  <c:v>1.0717799999999999E-6</c:v>
                </c:pt>
                <c:pt idx="764" formatCode="0.00E+00">
                  <c:v>1.49749E-6</c:v>
                </c:pt>
                <c:pt idx="765" formatCode="0.00E+00">
                  <c:v>2.95509E-6</c:v>
                </c:pt>
                <c:pt idx="766" formatCode="0.00E+00">
                  <c:v>5.1885000000000004E-6</c:v>
                </c:pt>
                <c:pt idx="767" formatCode="0.00E+00">
                  <c:v>2.3213700000000001E-5</c:v>
                </c:pt>
                <c:pt idx="768" formatCode="0.00E+00">
                  <c:v>2.5444099999999999E-5</c:v>
                </c:pt>
                <c:pt idx="769" formatCode="0.00E+00">
                  <c:v>9.5685600000000008E-6</c:v>
                </c:pt>
                <c:pt idx="770" formatCode="0.00E+00">
                  <c:v>1.9044600000000001E-6</c:v>
                </c:pt>
                <c:pt idx="771" formatCode="0.00E+00">
                  <c:v>1.6441099999999999E-6</c:v>
                </c:pt>
                <c:pt idx="772" formatCode="0.00E+00">
                  <c:v>1.1248E-6</c:v>
                </c:pt>
                <c:pt idx="773" formatCode="0.00E+00">
                  <c:v>1.85892E-6</c:v>
                </c:pt>
                <c:pt idx="774" formatCode="0.00E+00">
                  <c:v>1.82005E-6</c:v>
                </c:pt>
                <c:pt idx="775" formatCode="0.00E+00">
                  <c:v>1.9906099999999999E-6</c:v>
                </c:pt>
                <c:pt idx="776" formatCode="0.00E+00">
                  <c:v>2.2052699999999999E-6</c:v>
                </c:pt>
                <c:pt idx="777" formatCode="0.00E+00">
                  <c:v>4.2508400000000003E-6</c:v>
                </c:pt>
                <c:pt idx="778" formatCode="0.00E+00">
                  <c:v>7.3871900000000003E-6</c:v>
                </c:pt>
                <c:pt idx="779" formatCode="0.00E+00">
                  <c:v>4.3892100000000001E-6</c:v>
                </c:pt>
                <c:pt idx="780" formatCode="0.00E+00">
                  <c:v>5.8234900000000004E-6</c:v>
                </c:pt>
                <c:pt idx="781" formatCode="0.00E+00">
                  <c:v>7.5341999999999998E-6</c:v>
                </c:pt>
                <c:pt idx="782" formatCode="0.00E+00">
                  <c:v>6.73264E-6</c:v>
                </c:pt>
                <c:pt idx="783" formatCode="0.00E+00">
                  <c:v>9.2996000000000002E-5</c:v>
                </c:pt>
                <c:pt idx="784" formatCode="0.00E+00">
                  <c:v>3.7799100000000002E-5</c:v>
                </c:pt>
                <c:pt idx="785" formatCode="0.00E+00">
                  <c:v>3.7138700000000003E-8</c:v>
                </c:pt>
                <c:pt idx="786" formatCode="0.00E+00">
                  <c:v>3.7138700000000003E-8</c:v>
                </c:pt>
                <c:pt idx="787" formatCode="0.00E+00">
                  <c:v>6.9699200000000005E-8</c:v>
                </c:pt>
                <c:pt idx="788" formatCode="0.00E+00">
                  <c:v>2.0833699999999999E-7</c:v>
                </c:pt>
                <c:pt idx="789" formatCode="0.00E+00">
                  <c:v>2.0833699999999999E-7</c:v>
                </c:pt>
                <c:pt idx="790" formatCode="0.00E+00">
                  <c:v>2.0833699999999999E-7</c:v>
                </c:pt>
                <c:pt idx="791" formatCode="0.00E+00">
                  <c:v>9.65184E-8</c:v>
                </c:pt>
                <c:pt idx="792" formatCode="0.00E+00">
                  <c:v>9.5326400000000001E-7</c:v>
                </c:pt>
                <c:pt idx="793" formatCode="0.00E+00">
                  <c:v>1.83583E-6</c:v>
                </c:pt>
                <c:pt idx="794" formatCode="0.00E+00">
                  <c:v>3.2149700000000002E-6</c:v>
                </c:pt>
                <c:pt idx="795" formatCode="0.00E+00">
                  <c:v>6.3457799999999997E-6</c:v>
                </c:pt>
                <c:pt idx="796" formatCode="0.00E+00">
                  <c:v>1.4694299999999999E-5</c:v>
                </c:pt>
                <c:pt idx="797" formatCode="0.00E+00">
                  <c:v>1.3001E-5</c:v>
                </c:pt>
                <c:pt idx="798" formatCode="0.00E+00">
                  <c:v>1.5724800000000001E-6</c:v>
                </c:pt>
                <c:pt idx="799" formatCode="0.00E+00">
                  <c:v>2.1360800000000001E-6</c:v>
                </c:pt>
                <c:pt idx="800" formatCode="0.00E+00">
                  <c:v>1.5859999999999999E-6</c:v>
                </c:pt>
                <c:pt idx="801" formatCode="0.00E+00">
                  <c:v>4.7812300000000003E-7</c:v>
                </c:pt>
                <c:pt idx="802" formatCode="0.00E+00">
                  <c:v>6.5600099999999997E-7</c:v>
                </c:pt>
                <c:pt idx="803" formatCode="0.00E+00">
                  <c:v>5.8684699999999996E-7</c:v>
                </c:pt>
                <c:pt idx="804" formatCode="0.00E+00">
                  <c:v>3.3026299999999999E-6</c:v>
                </c:pt>
                <c:pt idx="805" formatCode="0.00E+00">
                  <c:v>3.6734799999999999E-6</c:v>
                </c:pt>
                <c:pt idx="806" formatCode="0.00E+00">
                  <c:v>3.0190299999999998E-6</c:v>
                </c:pt>
                <c:pt idx="807" formatCode="0.00E+00">
                  <c:v>2.2143000000000001E-6</c:v>
                </c:pt>
                <c:pt idx="808" formatCode="0.00E+00">
                  <c:v>3.02786E-6</c:v>
                </c:pt>
                <c:pt idx="809" formatCode="0.00E+00">
                  <c:v>5.5820099999999999E-6</c:v>
                </c:pt>
                <c:pt idx="810" formatCode="0.00E+00">
                  <c:v>7.1370600000000004E-6</c:v>
                </c:pt>
                <c:pt idx="811" formatCode="0.00E+00">
                  <c:v>6.3415600000000001E-6</c:v>
                </c:pt>
                <c:pt idx="812" formatCode="0.00E+00">
                  <c:v>1.9494599999999999E-6</c:v>
                </c:pt>
                <c:pt idx="813" formatCode="0.00E+00">
                  <c:v>3.9541200000000002E-7</c:v>
                </c:pt>
                <c:pt idx="814" formatCode="0.00E+00">
                  <c:v>1.9498400000000002E-6</c:v>
                </c:pt>
                <c:pt idx="815" formatCode="0.00E+00">
                  <c:v>1.74579E-6</c:v>
                </c:pt>
                <c:pt idx="816" formatCode="0.00E+00">
                  <c:v>2.0005900000000001E-6</c:v>
                </c:pt>
                <c:pt idx="817" formatCode="0.00E+00">
                  <c:v>1.33504E-6</c:v>
                </c:pt>
                <c:pt idx="818" formatCode="0.00E+00">
                  <c:v>5.1240499999999999E-7</c:v>
                </c:pt>
                <c:pt idx="819" formatCode="0.00E+00">
                  <c:v>1.8540700000000001E-8</c:v>
                </c:pt>
                <c:pt idx="820" formatCode="0.00E+00">
                  <c:v>1.8540700000000001E-8</c:v>
                </c:pt>
                <c:pt idx="821" formatCode="0.00E+00">
                  <c:v>1.03028E-6</c:v>
                </c:pt>
                <c:pt idx="822" formatCode="0.00E+00">
                  <c:v>7.7730600000000001E-7</c:v>
                </c:pt>
                <c:pt idx="823" formatCode="0.00E+00">
                  <c:v>2.0955300000000001E-6</c:v>
                </c:pt>
                <c:pt idx="824" formatCode="0.00E+00">
                  <c:v>2.3288999999999998E-6</c:v>
                </c:pt>
                <c:pt idx="825" formatCode="0.00E+00">
                  <c:v>2.4883099999999998E-6</c:v>
                </c:pt>
                <c:pt idx="826" formatCode="0.00E+00">
                  <c:v>2.7322700000000001E-6</c:v>
                </c:pt>
                <c:pt idx="827" formatCode="0.00E+00">
                  <c:v>2.5338600000000002E-6</c:v>
                </c:pt>
                <c:pt idx="828" formatCode="0.00E+00">
                  <c:v>3.0715199999999999E-6</c:v>
                </c:pt>
                <c:pt idx="829" formatCode="0.00E+00">
                  <c:v>3.1932199999999999E-6</c:v>
                </c:pt>
                <c:pt idx="830" formatCode="0.00E+00">
                  <c:v>3.93698E-6</c:v>
                </c:pt>
                <c:pt idx="831" formatCode="0.00E+00">
                  <c:v>4.06931E-6</c:v>
                </c:pt>
                <c:pt idx="832" formatCode="0.00E+00">
                  <c:v>4.1735799999999996E-6</c:v>
                </c:pt>
                <c:pt idx="833" formatCode="0.00E+00">
                  <c:v>4.8399299999999996E-6</c:v>
                </c:pt>
                <c:pt idx="834" formatCode="0.00E+00">
                  <c:v>5.1140700000000003E-6</c:v>
                </c:pt>
                <c:pt idx="835" formatCode="0.00E+00">
                  <c:v>5.15636E-6</c:v>
                </c:pt>
                <c:pt idx="836" formatCode="0.00E+00">
                  <c:v>3.6561099999999999E-6</c:v>
                </c:pt>
                <c:pt idx="837" formatCode="0.00E+00">
                  <c:v>3.3841400000000002E-6</c:v>
                </c:pt>
                <c:pt idx="838" formatCode="0.00E+00">
                  <c:v>4.1237E-6</c:v>
                </c:pt>
                <c:pt idx="839" formatCode="0.00E+00">
                  <c:v>3.9175899999999997E-6</c:v>
                </c:pt>
                <c:pt idx="840" formatCode="0.00E+00">
                  <c:v>3.52205E-6</c:v>
                </c:pt>
              </c:numCache>
            </c:numRef>
          </c:yVal>
          <c:smooth val="0"/>
        </c:ser>
        <c:ser>
          <c:idx val="3"/>
          <c:order val="4"/>
          <c:tx>
            <c:strRef>
              <c:f>'Dif EB-Oper'!$E$1</c:f>
              <c:strCache>
                <c:ptCount val="1"/>
                <c:pt idx="0">
                  <c:v>NW-21/11/2011</c:v>
                </c:pt>
              </c:strCache>
            </c:strRef>
          </c:tx>
          <c:spPr>
            <a:ln w="28575">
              <a:noFill/>
            </a:ln>
          </c:spPr>
          <c:marker>
            <c:symbol val="square"/>
            <c:size val="7"/>
            <c:spPr>
              <a:solidFill>
                <a:srgbClr val="FFFF00"/>
              </a:solidFill>
            </c:spPr>
          </c:marker>
          <c:xVal>
            <c:numRef>
              <c:f>'Dif EB-Oper'!$A$2:$A$842</c:f>
              <c:numCache>
                <c:formatCode>General</c:formatCode>
                <c:ptCount val="841"/>
                <c:pt idx="0">
                  <c:v>19.744375680353865</c:v>
                </c:pt>
                <c:pt idx="1">
                  <c:v>19.206066645905064</c:v>
                </c:pt>
                <c:pt idx="2">
                  <c:v>18.69092349261922</c:v>
                </c:pt>
                <c:pt idx="3">
                  <c:v>18.200913328922361</c:v>
                </c:pt>
                <c:pt idx="4">
                  <c:v>17.738119150770974</c:v>
                </c:pt>
                <c:pt idx="5">
                  <c:v>17.304724672959878</c:v>
                </c:pt>
                <c:pt idx="6">
                  <c:v>16.902991481005522</c:v>
                </c:pt>
                <c:pt idx="7">
                  <c:v>16.535227425316791</c:v>
                </c:pt>
                <c:pt idx="8">
                  <c:v>16.203745585726391</c:v>
                </c:pt>
                <c:pt idx="9">
                  <c:v>15.910813807186193</c:v>
                </c:pt>
                <c:pt idx="10">
                  <c:v>15.65859575463103</c:v>
                </c:pt>
                <c:pt idx="11">
                  <c:v>15.44908560423394</c:v>
                </c:pt>
                <c:pt idx="12">
                  <c:v>15.284039747623925</c:v>
                </c:pt>
                <c:pt idx="13">
                  <c:v>15.164910023041649</c:v>
                </c:pt>
                <c:pt idx="14">
                  <c:v>15.092783739487853</c:v>
                </c:pt>
                <c:pt idx="15">
                  <c:v>15.068335873843173</c:v>
                </c:pt>
                <c:pt idx="16">
                  <c:v>15.091798136966634</c:v>
                </c:pt>
                <c:pt idx="17">
                  <c:v>15.162948130457657</c:v>
                </c:pt>
                <c:pt idx="18">
                  <c:v>15.281119756318578</c:v>
                </c:pt>
                <c:pt idx="19">
                  <c:v>15.445233763428471</c:v>
                </c:pt>
                <c:pt idx="20">
                  <c:v>15.653845246678195</c:v>
                </c:pt>
                <c:pt idx="21">
                  <c:v>15.905203425513001</c:v>
                </c:pt>
                <c:pt idx="22">
                  <c:v>16.197318327641518</c:v>
                </c:pt>
                <c:pt idx="23">
                  <c:v>16.528029102314331</c:v>
                </c:pt>
                <c:pt idx="24">
                  <c:v>16.895069428888149</c:v>
                </c:pt>
                <c:pt idx="25">
                  <c:v>17.296126618608938</c:v>
                </c:pt>
                <c:pt idx="26">
                  <c:v>17.728892266775979</c:v>
                </c:pt>
                <c:pt idx="27">
                  <c:v>18.191103485136658</c:v>
                </c:pt>
                <c:pt idx="28">
                  <c:v>18.680574696913187</c:v>
                </c:pt>
                <c:pt idx="29">
                  <c:v>18.988909190406631</c:v>
                </c:pt>
                <c:pt idx="30">
                  <c:v>18.428545716944328</c:v>
                </c:pt>
                <c:pt idx="31">
                  <c:v>17.89102909956566</c:v>
                </c:pt>
                <c:pt idx="32">
                  <c:v>17.378479428347685</c:v>
                </c:pt>
                <c:pt idx="33">
                  <c:v>16.893169395986888</c:v>
                </c:pt>
                <c:pt idx="34">
                  <c:v>16.437511893273463</c:v>
                </c:pt>
                <c:pt idx="35">
                  <c:v>16.014038286500547</c:v>
                </c:pt>
                <c:pt idx="36">
                  <c:v>15.625365507453214</c:v>
                </c:pt>
                <c:pt idx="37">
                  <c:v>15.27415045891285</c:v>
                </c:pt>
                <c:pt idx="38">
                  <c:v>14.963031017862219</c:v>
                </c:pt>
                <c:pt idx="39">
                  <c:v>14.694554169538762</c:v>
                </c:pt>
                <c:pt idx="40">
                  <c:v>14.471093505381978</c:v>
                </c:pt>
                <c:pt idx="41">
                  <c:v>14.294760307242237</c:v>
                </c:pt>
                <c:pt idx="42">
                  <c:v>14.167314397637584</c:v>
                </c:pt>
                <c:pt idx="43">
                  <c:v>14.090082407193687</c:v>
                </c:pt>
                <c:pt idx="44">
                  <c:v>14.063891610841901</c:v>
                </c:pt>
                <c:pt idx="45">
                  <c:v>14.089026660543647</c:v>
                </c:pt>
                <c:pt idx="46">
                  <c:v>14.165214338001013</c:v>
                </c:pt>
                <c:pt idx="47">
                  <c:v>14.291638193066253</c:v>
                </c:pt>
                <c:pt idx="48">
                  <c:v>14.466981276047569</c:v>
                </c:pt>
                <c:pt idx="49">
                  <c:v>14.68949189868423</c:v>
                </c:pt>
                <c:pt idx="50">
                  <c:v>14.957065127942402</c:v>
                </c:pt>
                <c:pt idx="51">
                  <c:v>15.267331863869074</c:v>
                </c:pt>
                <c:pt idx="52">
                  <c:v>15.617747828720681</c:v>
                </c:pt>
                <c:pt idx="53">
                  <c:v>16.005676250677791</c:v>
                </c:pt>
                <c:pt idx="54">
                  <c:v>16.428459977779802</c:v>
                </c:pt>
                <c:pt idx="55">
                  <c:v>16.883480750174392</c:v>
                </c:pt>
                <c:pt idx="56">
                  <c:v>17.368205066773918</c:v>
                </c:pt>
                <c:pt idx="57">
                  <c:v>17.880217343240361</c:v>
                </c:pt>
                <c:pt idx="58">
                  <c:v>18.257458496735836</c:v>
                </c:pt>
                <c:pt idx="59">
                  <c:v>17.67391908321494</c:v>
                </c:pt>
                <c:pt idx="60">
                  <c:v>17.112715762263669</c:v>
                </c:pt>
                <c:pt idx="61">
                  <c:v>16.576117330666609</c:v>
                </c:pt>
                <c:pt idx="62">
                  <c:v>16.066589269662376</c:v>
                </c:pt>
                <c:pt idx="63">
                  <c:v>15.586786575815706</c:v>
                </c:pt>
                <c:pt idx="64">
                  <c:v>15.139535685087161</c:v>
                </c:pt>
                <c:pt idx="65">
                  <c:v>14.727802475591217</c:v>
                </c:pt>
                <c:pt idx="66">
                  <c:v>14.35464352605211</c:v>
                </c:pt>
                <c:pt idx="67">
                  <c:v>14.023138584497731</c:v>
                </c:pt>
                <c:pt idx="68">
                  <c:v>13.736303751738717</c:v>
                </c:pt>
                <c:pt idx="69">
                  <c:v>13.496987284576903</c:v>
                </c:pt>
                <c:pt idx="70">
                  <c:v>13.307753031974643</c:v>
                </c:pt>
                <c:pt idx="71">
                  <c:v>13.170759877851824</c:v>
                </c:pt>
                <c:pt idx="72">
                  <c:v>13.087648404508398</c:v>
                </c:pt>
                <c:pt idx="73">
                  <c:v>13.05944737575183</c:v>
                </c:pt>
                <c:pt idx="74">
                  <c:v>13.086511787334004</c:v>
                </c:pt>
                <c:pt idx="75">
                  <c:v>13.168500892661685</c:v>
                </c:pt>
                <c:pt idx="76">
                  <c:v>13.304399300984326</c:v>
                </c:pt>
                <c:pt idx="77">
                  <c:v>13.492578173204448</c:v>
                </c:pt>
                <c:pt idx="78">
                  <c:v>13.730888199968412</c:v>
                </c:pt>
                <c:pt idx="79">
                  <c:v>14.01677265849856</c:v>
                </c:pt>
                <c:pt idx="80">
                  <c:v>14.34738794206228</c:v>
                </c:pt>
                <c:pt idx="81">
                  <c:v>14.719720301691595</c:v>
                </c:pt>
                <c:pt idx="82">
                  <c:v>15.130690359664134</c:v>
                </c:pt>
                <c:pt idx="83">
                  <c:v>15.577240312713768</c:v>
                </c:pt>
                <c:pt idx="84">
                  <c:v>16.056401862186664</c:v>
                </c:pt>
                <c:pt idx="85">
                  <c:v>16.565345325710339</c:v>
                </c:pt>
                <c:pt idx="86">
                  <c:v>17.101411952234692</c:v>
                </c:pt>
                <c:pt idx="87">
                  <c:v>17.553026136894566</c:v>
                </c:pt>
                <c:pt idx="88">
                  <c:v>16.945245692007582</c:v>
                </c:pt>
                <c:pt idx="89">
                  <c:v>16.359064049098276</c:v>
                </c:pt>
                <c:pt idx="90">
                  <c:v>15.796885818492774</c:v>
                </c:pt>
                <c:pt idx="91">
                  <c:v>15.261363850013616</c:v>
                </c:pt>
                <c:pt idx="92">
                  <c:v>14.755400759128873</c:v>
                </c:pt>
                <c:pt idx="93">
                  <c:v>14.282138374994826</c:v>
                </c:pt>
                <c:pt idx="94">
                  <c:v>13.844930536571971</c:v>
                </c:pt>
                <c:pt idx="95">
                  <c:v>13.447294395621077</c:v>
                </c:pt>
                <c:pt idx="96">
                  <c:v>13.092835886946011</c:v>
                </c:pt>
                <c:pt idx="97">
                  <c:v>12.785146716502844</c:v>
                </c:pt>
                <c:pt idx="98">
                  <c:v>12.527673429751546</c:v>
                </c:pt>
                <c:pt idx="99">
                  <c:v>12.323563874241191</c:v>
                </c:pt>
                <c:pt idx="100">
                  <c:v>12.175502107202956</c:v>
                </c:pt>
                <c:pt idx="101">
                  <c:v>12.085548252458532</c:v>
                </c:pt>
                <c:pt idx="102">
                  <c:v>12.055003175549297</c:v>
                </c:pt>
                <c:pt idx="103">
                  <c:v>12.084317380907541</c:v>
                </c:pt>
                <c:pt idx="104">
                  <c:v>12.17305843091636</c:v>
                </c:pt>
                <c:pt idx="105">
                  <c:v>12.31994223048568</c:v>
                </c:pt>
                <c:pt idx="106">
                  <c:v>12.522923043862617</c:v>
                </c:pt>
                <c:pt idx="107">
                  <c:v>12.779328095111419</c:v>
                </c:pt>
                <c:pt idx="108">
                  <c:v>13.086017406472646</c:v>
                </c:pt>
                <c:pt idx="109">
                  <c:v>13.439548971691959</c:v>
                </c:pt>
                <c:pt idx="110">
                  <c:v>13.836332663047097</c:v>
                </c:pt>
                <c:pt idx="111">
                  <c:v>14.272761700613705</c:v>
                </c:pt>
                <c:pt idx="112">
                  <c:v>14.745316258477034</c:v>
                </c:pt>
                <c:pt idx="113">
                  <c:v>15.250638562450549</c:v>
                </c:pt>
                <c:pt idx="114">
                  <c:v>15.785582078672475</c:v>
                </c:pt>
                <c:pt idx="115">
                  <c:v>16.34723911131503</c:v>
                </c:pt>
                <c:pt idx="116">
                  <c:v>16.878995220359457</c:v>
                </c:pt>
                <c:pt idx="117">
                  <c:v>16.246018116723715</c:v>
                </c:pt>
                <c:pt idx="118">
                  <c:v>15.633640959447458</c:v>
                </c:pt>
                <c:pt idx="119">
                  <c:v>15.044379503619009</c:v>
                </c:pt>
                <c:pt idx="120">
                  <c:v>14.4810558886055</c:v>
                </c:pt>
                <c:pt idx="121">
                  <c:v>13.946813422746951</c:v>
                </c:pt>
                <c:pt idx="122">
                  <c:v>13.445119175705115</c:v>
                </c:pt>
                <c:pt idx="123">
                  <c:v>12.97974786538308</c:v>
                </c:pt>
                <c:pt idx="124">
                  <c:v>12.554739330185855</c:v>
                </c:pt>
                <c:pt idx="125">
                  <c:v>12.174321527252141</c:v>
                </c:pt>
                <c:pt idx="126">
                  <c:v>11.842792307936378</c:v>
                </c:pt>
                <c:pt idx="127">
                  <c:v>11.564357078926458</c:v>
                </c:pt>
                <c:pt idx="128">
                  <c:v>11.342926414683125</c:v>
                </c:pt>
                <c:pt idx="129">
                  <c:v>11.181887347354078</c:v>
                </c:pt>
                <c:pt idx="130">
                  <c:v>11.083872502375559</c:v>
                </c:pt>
                <c:pt idx="131">
                  <c:v>11.050559019747245</c:v>
                </c:pt>
                <c:pt idx="132">
                  <c:v>11.082530381141199</c:v>
                </c:pt>
                <c:pt idx="133">
                  <c:v>11.179226478111866</c:v>
                </c:pt>
                <c:pt idx="134">
                  <c:v>11.338991562256233</c:v>
                </c:pt>
                <c:pt idx="135">
                  <c:v>11.55921081427789</c:v>
                </c:pt>
                <c:pt idx="136">
                  <c:v>11.836510450674119</c:v>
                </c:pt>
                <c:pt idx="137">
                  <c:v>12.166988314653658</c:v>
                </c:pt>
                <c:pt idx="138">
                  <c:v>12.546442908207887</c:v>
                </c:pt>
                <c:pt idx="139">
                  <c:v>12.970576496398207</c:v>
                </c:pt>
                <c:pt idx="140">
                  <c:v>13.435158341043808</c:v>
                </c:pt>
                <c:pt idx="141">
                  <c:v>13.936143822769653</c:v>
                </c:pt>
                <c:pt idx="142">
                  <c:v>14.469752231773606</c:v>
                </c:pt>
                <c:pt idx="143">
                  <c:v>15.032509925122922</c:v>
                </c:pt>
                <c:pt idx="144">
                  <c:v>15.621266902813016</c:v>
                </c:pt>
                <c:pt idx="145">
                  <c:v>16.239151764155988</c:v>
                </c:pt>
                <c:pt idx="146">
                  <c:v>15.580201379291871</c:v>
                </c:pt>
                <c:pt idx="147">
                  <c:v>14.940558892467392</c:v>
                </c:pt>
                <c:pt idx="148">
                  <c:v>14.322811351801185</c:v>
                </c:pt>
                <c:pt idx="149">
                  <c:v>13.729914421411708</c:v>
                </c:pt>
                <c:pt idx="150">
                  <c:v>13.165225976764992</c:v>
                </c:pt>
                <c:pt idx="151">
                  <c:v>12.632529438686721</c:v>
                </c:pt>
                <c:pt idx="152">
                  <c:v>12.136038275289421</c:v>
                </c:pt>
                <c:pt idx="153">
                  <c:v>11.680370286052099</c:v>
                </c:pt>
                <c:pt idx="154">
                  <c:v>11.270478029759346</c:v>
                </c:pt>
                <c:pt idx="155">
                  <c:v>10.911521434671256</c:v>
                </c:pt>
                <c:pt idx="156">
                  <c:v>10.608672160986485</c:v>
                </c:pt>
                <c:pt idx="157">
                  <c:v>10.366848605979031</c:v>
                </c:pt>
                <c:pt idx="158">
                  <c:v>10.19039621502964</c:v>
                </c:pt>
                <c:pt idx="159">
                  <c:v>10.082747642348799</c:v>
                </c:pt>
                <c:pt idx="160">
                  <c:v>10.046114921664516</c:v>
                </c:pt>
                <c:pt idx="161">
                  <c:v>10.081272242097764</c:v>
                </c:pt>
                <c:pt idx="162">
                  <c:v>10.187476381287501</c:v>
                </c:pt>
                <c:pt idx="163">
                  <c:v>10.362543125087164</c:v>
                </c:pt>
                <c:pt idx="164">
                  <c:v>10.603062058636278</c:v>
                </c:pt>
                <c:pt idx="165">
                  <c:v>10.904703114679045</c:v>
                </c:pt>
                <c:pt idx="166">
                  <c:v>11.262556327019718</c:v>
                </c:pt>
                <c:pt idx="167">
                  <c:v>11.671452352612043</c:v>
                </c:pt>
                <c:pt idx="168">
                  <c:v>12.126228804508465</c:v>
                </c:pt>
                <c:pt idx="169">
                  <c:v>12.621927349628194</c:v>
                </c:pt>
                <c:pt idx="170">
                  <c:v>13.153922419540644</c:v>
                </c:pt>
                <c:pt idx="171">
                  <c:v>13.71799183624522</c:v>
                </c:pt>
                <c:pt idx="172">
                  <c:v>14.310343287961068</c:v>
                </c:pt>
                <c:pt idx="173">
                  <c:v>14.927610325142286</c:v>
                </c:pt>
                <c:pt idx="174">
                  <c:v>15.637692850085458</c:v>
                </c:pt>
                <c:pt idx="175">
                  <c:v>14.952259450451347</c:v>
                </c:pt>
                <c:pt idx="176">
                  <c:v>14.284526162026157</c:v>
                </c:pt>
                <c:pt idx="177">
                  <c:v>13.637093263361082</c:v>
                </c:pt>
                <c:pt idx="178">
                  <c:v>13.012991111716495</c:v>
                </c:pt>
                <c:pt idx="179">
                  <c:v>12.415738506976178</c:v>
                </c:pt>
                <c:pt idx="180">
                  <c:v>11.849396088983182</c:v>
                </c:pt>
                <c:pt idx="181">
                  <c:v>11.318604714080845</c:v>
                </c:pt>
                <c:pt idx="182">
                  <c:v>10.828593522411492</c:v>
                </c:pt>
                <c:pt idx="183">
                  <c:v>10.385136622770613</c:v>
                </c:pt>
                <c:pt idx="184">
                  <c:v>9.9944328340138213</c:v>
                </c:pt>
                <c:pt idx="185">
                  <c:v>9.6628832484726299</c:v>
                </c:pt>
                <c:pt idx="186">
                  <c:v>9.3967514425791148</c:v>
                </c:pt>
                <c:pt idx="187">
                  <c:v>9.2017152028094049</c:v>
                </c:pt>
                <c:pt idx="188">
                  <c:v>9.0823558438113157</c:v>
                </c:pt>
                <c:pt idx="189">
                  <c:v>9.0416709005367881</c:v>
                </c:pt>
                <c:pt idx="190">
                  <c:v>9.0807179051886742</c:v>
                </c:pt>
                <c:pt idx="191">
                  <c:v>9.1984815417336119</c:v>
                </c:pt>
                <c:pt idx="192">
                  <c:v>9.3920012603073335</c:v>
                </c:pt>
                <c:pt idx="193">
                  <c:v>9.6567237028722861</c:v>
                </c:pt>
                <c:pt idx="194">
                  <c:v>9.9869884186182034</c:v>
                </c:pt>
                <c:pt idx="195">
                  <c:v>10.376539050840369</c:v>
                </c:pt>
                <c:pt idx="196">
                  <c:v>10.818973503693245</c:v>
                </c:pt>
                <c:pt idx="197">
                  <c:v>11.308086163167227</c:v>
                </c:pt>
                <c:pt idx="198">
                  <c:v>11.838092653532303</c:v>
                </c:pt>
                <c:pt idx="199">
                  <c:v>12.403751959532942</c:v>
                </c:pt>
                <c:pt idx="200">
                  <c:v>13.00041105787097</c:v>
                </c:pt>
                <c:pt idx="201">
                  <c:v>13.623997675925215</c:v>
                </c:pt>
                <c:pt idx="202">
                  <c:v>14.270982365402105</c:v>
                </c:pt>
                <c:pt idx="203">
                  <c:v>15.079212267617992</c:v>
                </c:pt>
                <c:pt idx="204">
                  <c:v>14.367159343860523</c:v>
                </c:pt>
                <c:pt idx="205">
                  <c:v>13.670877536276771</c:v>
                </c:pt>
                <c:pt idx="206">
                  <c:v>12.992902586099662</c:v>
                </c:pt>
                <c:pt idx="207">
                  <c:v>12.336253183680999</c:v>
                </c:pt>
                <c:pt idx="208">
                  <c:v>11.704519110663117</c:v>
                </c:pt>
                <c:pt idx="209">
                  <c:v>11.101954450090172</c:v>
                </c:pt>
                <c:pt idx="210">
                  <c:v>10.533566234276035</c:v>
                </c:pt>
                <c:pt idx="211">
                  <c:v>10.005180788565452</c:v>
                </c:pt>
                <c:pt idx="212">
                  <c:v>9.5234588050706925</c:v>
                </c:pt>
                <c:pt idx="213">
                  <c:v>9.09581731412195</c:v>
                </c:pt>
                <c:pt idx="214">
                  <c:v>8.7302071918070787</c:v>
                </c:pt>
                <c:pt idx="215">
                  <c:v>8.4346987267998959</c:v>
                </c:pt>
                <c:pt idx="216">
                  <c:v>8.2168587435759672</c:v>
                </c:pt>
                <c:pt idx="217">
                  <c:v>8.0829692942557099</c:v>
                </c:pt>
                <c:pt idx="218">
                  <c:v>8.0372269852157849</c:v>
                </c:pt>
                <c:pt idx="219">
                  <c:v>8.081128795649855</c:v>
                </c:pt>
                <c:pt idx="220">
                  <c:v>8.2132373405302896</c:v>
                </c:pt>
                <c:pt idx="221">
                  <c:v>8.429406421088121</c:v>
                </c:pt>
                <c:pt idx="222">
                  <c:v>8.7233891127177472</c:v>
                </c:pt>
                <c:pt idx="223">
                  <c:v>9.0876368001742467</c:v>
                </c:pt>
                <c:pt idx="224">
                  <c:v>9.5140825943378395</c:v>
                </c:pt>
                <c:pt idx="225">
                  <c:v>9.9947682620400737</c:v>
                </c:pt>
                <c:pt idx="226">
                  <c:v>10.522262951089997</c:v>
                </c:pt>
                <c:pt idx="227">
                  <c:v>11.089889206474634</c:v>
                </c:pt>
                <c:pt idx="228">
                  <c:v>11.691803437104319</c:v>
                </c:pt>
                <c:pt idx="229">
                  <c:v>12.322982293742083</c:v>
                </c:pt>
                <c:pt idx="230">
                  <c:v>12.979157045505026</c:v>
                </c:pt>
                <c:pt idx="231">
                  <c:v>13.656725178895742</c:v>
                </c:pt>
                <c:pt idx="232">
                  <c:v>14.568653501065402</c:v>
                </c:pt>
                <c:pt idx="233">
                  <c:v>13.830339469228621</c:v>
                </c:pt>
                <c:pt idx="234">
                  <c:v>13.105568085134697</c:v>
                </c:pt>
                <c:pt idx="235">
                  <c:v>12.396714880729474</c:v>
                </c:pt>
                <c:pt idx="236">
                  <c:v>11.706671808592905</c:v>
                </c:pt>
                <c:pt idx="237">
                  <c:v>11.038966882553023</c:v>
                </c:pt>
                <c:pt idx="238">
                  <c:v>10.397904348189652</c:v>
                </c:pt>
                <c:pt idx="239">
                  <c:v>9.7887200304281095</c:v>
                </c:pt>
                <c:pt idx="240">
                  <c:v>9.2177364268080204</c:v>
                </c:pt>
                <c:pt idx="241">
                  <c:v>8.6924846755172815</c:v>
                </c:pt>
                <c:pt idx="242">
                  <c:v>8.221734296005005</c:v>
                </c:pt>
                <c:pt idx="243">
                  <c:v>7.8153400331722178</c:v>
                </c:pt>
                <c:pt idx="244">
                  <c:v>7.4837934788517542</c:v>
                </c:pt>
                <c:pt idx="245">
                  <c:v>7.2373883296466204</c:v>
                </c:pt>
                <c:pt idx="246">
                  <c:v>7.0850133968895879</c:v>
                </c:pt>
                <c:pt idx="247">
                  <c:v>7.032783221037394</c:v>
                </c:pt>
                <c:pt idx="248">
                  <c:v>7.0829135836960173</c:v>
                </c:pt>
                <c:pt idx="249">
                  <c:v>7.2332765628106142</c:v>
                </c:pt>
                <c:pt idx="250">
                  <c:v>7.4778282164078842</c:v>
                </c:pt>
                <c:pt idx="251">
                  <c:v>7.8077230889745834</c:v>
                </c:pt>
                <c:pt idx="252">
                  <c:v>8.2126831689835402</c:v>
                </c:pt>
                <c:pt idx="253">
                  <c:v>8.6822111143479184</c:v>
                </c:pt>
                <c:pt idx="254">
                  <c:v>9.2064333394701681</c:v>
                </c:pt>
                <c:pt idx="255">
                  <c:v>9.7765556222069048</c:v>
                </c:pt>
                <c:pt idx="256">
                  <c:v>10.385021176391838</c:v>
                </c:pt>
                <c:pt idx="257">
                  <c:v>11.02548365533724</c:v>
                </c:pt>
                <c:pt idx="258">
                  <c:v>11.692686382269267</c:v>
                </c:pt>
                <c:pt idx="259">
                  <c:v>12.38230753268982</c:v>
                </c:pt>
                <c:pt idx="260">
                  <c:v>13.09080459078468</c:v>
                </c:pt>
                <c:pt idx="261">
                  <c:v>14.111219094758596</c:v>
                </c:pt>
                <c:pt idx="262">
                  <c:v>13.347626356033397</c:v>
                </c:pt>
                <c:pt idx="263">
                  <c:v>12.595108349683837</c:v>
                </c:pt>
                <c:pt idx="264">
                  <c:v>11.855774092832318</c:v>
                </c:pt>
                <c:pt idx="265">
                  <c:v>11.132250641279969</c:v>
                </c:pt>
                <c:pt idx="266">
                  <c:v>10.427829560377212</c:v>
                </c:pt>
                <c:pt idx="267">
                  <c:v>9.7466534944192862</c:v>
                </c:pt>
                <c:pt idx="268">
                  <c:v>9.0939474014466839</c:v>
                </c:pt>
                <c:pt idx="269">
                  <c:v>8.4762907182492206</c:v>
                </c:pt>
                <c:pt idx="270">
                  <c:v>7.9019066901778316</c:v>
                </c:pt>
                <c:pt idx="271">
                  <c:v>7.3809047101476191</c:v>
                </c:pt>
                <c:pt idx="272">
                  <c:v>6.9253432651586824</c:v>
                </c:pt>
                <c:pt idx="273">
                  <c:v>6.5488933676063503</c:v>
                </c:pt>
                <c:pt idx="274">
                  <c:v>6.2658302993521531</c:v>
                </c:pt>
                <c:pt idx="275">
                  <c:v>6.0891915998989008</c:v>
                </c:pt>
                <c:pt idx="276">
                  <c:v>6.0283396835513088</c:v>
                </c:pt>
                <c:pt idx="277">
                  <c:v>6.0867482566868132</c:v>
                </c:pt>
                <c:pt idx="278">
                  <c:v>6.2610805249796728</c:v>
                </c:pt>
                <c:pt idx="279">
                  <c:v>6.5420756905037649</c:v>
                </c:pt>
                <c:pt idx="280">
                  <c:v>6.9167462972326232</c:v>
                </c:pt>
                <c:pt idx="281">
                  <c:v>7.3708211442335179</c:v>
                </c:pt>
                <c:pt idx="282">
                  <c:v>7.8906038641083054</c:v>
                </c:pt>
                <c:pt idx="283">
                  <c:v>8.4639975390049731</c:v>
                </c:pt>
                <c:pt idx="284">
                  <c:v>9.0808523465740727</c:v>
                </c:pt>
                <c:pt idx="285">
                  <c:v>9.7329083187031671</c:v>
                </c:pt>
                <c:pt idx="286">
                  <c:v>10.413555076931367</c:v>
                </c:pt>
                <c:pt idx="287">
                  <c:v>11.117542639463073</c:v>
                </c:pt>
                <c:pt idx="288">
                  <c:v>11.840708565803039</c:v>
                </c:pt>
                <c:pt idx="289">
                  <c:v>12.579745797919911</c:v>
                </c:pt>
                <c:pt idx="290">
                  <c:v>13.712226702122457</c:v>
                </c:pt>
                <c:pt idx="291">
                  <c:v>12.925083602452942</c:v>
                </c:pt>
                <c:pt idx="292">
                  <c:v>12.14641556717026</c:v>
                </c:pt>
                <c:pt idx="293">
                  <c:v>11.37796274077194</c:v>
                </c:pt>
                <c:pt idx="294">
                  <c:v>10.621942436786165</c:v>
                </c:pt>
                <c:pt idx="295">
                  <c:v>9.881208738327377</c:v>
                </c:pt>
                <c:pt idx="296">
                  <c:v>9.1594711163033971</c:v>
                </c:pt>
                <c:pt idx="297">
                  <c:v>8.4615918201245925</c:v>
                </c:pt>
                <c:pt idx="298">
                  <c:v>7.7939823665696339</c:v>
                </c:pt>
                <c:pt idx="299">
                  <c:v>7.1651089405812733</c:v>
                </c:pt>
                <c:pt idx="300">
                  <c:v>6.5860770668433437</c:v>
                </c:pt>
                <c:pt idx="301">
                  <c:v>6.0711643142315985</c:v>
                </c:pt>
                <c:pt idx="302">
                  <c:v>5.6379660455166771</c:v>
                </c:pt>
                <c:pt idx="303">
                  <c:v>5.3065324017101796</c:v>
                </c:pt>
                <c:pt idx="304">
                  <c:v>5.0967549607961189</c:v>
                </c:pt>
                <c:pt idx="305">
                  <c:v>5.0238965087270664</c:v>
                </c:pt>
                <c:pt idx="306">
                  <c:v>5.0938356010378332</c:v>
                </c:pt>
                <c:pt idx="307">
                  <c:v>5.300923139454131</c:v>
                </c:pt>
                <c:pt idx="308">
                  <c:v>5.630045393280664</c:v>
                </c:pt>
                <c:pt idx="309">
                  <c:v>6.0613559646667943</c:v>
                </c:pt>
                <c:pt idx="310">
                  <c:v>6.5747746068135609</c:v>
                </c:pt>
                <c:pt idx="311">
                  <c:v>7.1526418986554496</c:v>
                </c:pt>
                <c:pt idx="312">
                  <c:v>7.7806112311567626</c:v>
                </c:pt>
                <c:pt idx="313">
                  <c:v>8.4475165658553379</c:v>
                </c:pt>
                <c:pt idx="314">
                  <c:v>9.1448434174895414</c:v>
                </c:pt>
                <c:pt idx="315">
                  <c:v>9.8661434274190221</c:v>
                </c:pt>
                <c:pt idx="316">
                  <c:v>10.606526817502518</c:v>
                </c:pt>
                <c:pt idx="317">
                  <c:v>11.362263688649456</c:v>
                </c:pt>
                <c:pt idx="318">
                  <c:v>12.13048478546526</c:v>
                </c:pt>
                <c:pt idx="319">
                  <c:v>13.37690678761258</c:v>
                </c:pt>
                <c:pt idx="320">
                  <c:v>12.568781174182057</c:v>
                </c:pt>
                <c:pt idx="321">
                  <c:v>11.766557916590196</c:v>
                </c:pt>
                <c:pt idx="322">
                  <c:v>10.971531807567704</c:v>
                </c:pt>
                <c:pt idx="323">
                  <c:v>10.185388318786583</c:v>
                </c:pt>
                <c:pt idx="324">
                  <c:v>9.4103538830626707</c:v>
                </c:pt>
                <c:pt idx="325">
                  <c:v>8.6494153099774067</c:v>
                </c:pt>
                <c:pt idx="326">
                  <c:v>7.9066434221150237</c:v>
                </c:pt>
                <c:pt idx="327">
                  <c:v>7.1876724469381434</c:v>
                </c:pt>
                <c:pt idx="328">
                  <c:v>6.5004046185197621</c:v>
                </c:pt>
                <c:pt idx="329">
                  <c:v>5.8560127394392838</c:v>
                </c:pt>
                <c:pt idx="330">
                  <c:v>5.2702476416649144</c:v>
                </c:pt>
                <c:pt idx="331">
                  <c:v>4.7647807089596812</c:v>
                </c:pt>
                <c:pt idx="332">
                  <c:v>4.36758058935097</c:v>
                </c:pt>
                <c:pt idx="333">
                  <c:v>4.1101563479355878</c:v>
                </c:pt>
                <c:pt idx="334">
                  <c:v>4.0194539684483725</c:v>
                </c:pt>
                <c:pt idx="335">
                  <c:v>4.1065356694512989</c:v>
                </c:pt>
                <c:pt idx="336">
                  <c:v>4.3607637180287133</c:v>
                </c:pt>
                <c:pt idx="337">
                  <c:v>4.7554058927158041</c:v>
                </c:pt>
                <c:pt idx="338">
                  <c:v>5.2589457312732453</c:v>
                </c:pt>
                <c:pt idx="339">
                  <c:v>5.8432983155471172</c:v>
                </c:pt>
                <c:pt idx="340">
                  <c:v>6.486660173346281</c:v>
                </c:pt>
                <c:pt idx="341">
                  <c:v>7.1731712097564015</c:v>
                </c:pt>
                <c:pt idx="342">
                  <c:v>7.8915784355524039</c:v>
                </c:pt>
                <c:pt idx="343">
                  <c:v>8.6339235116184092</c:v>
                </c:pt>
                <c:pt idx="344">
                  <c:v>9.3945335277744846</c:v>
                </c:pt>
                <c:pt idx="345">
                  <c:v>10.169310950328711</c:v>
                </c:pt>
                <c:pt idx="346">
                  <c:v>10.955250348781506</c:v>
                </c:pt>
                <c:pt idx="347">
                  <c:v>11.750112135825749</c:v>
                </c:pt>
                <c:pt idx="348">
                  <c:v>13.11014593978652</c:v>
                </c:pt>
                <c:pt idx="349">
                  <c:v>12.284484179748807</c:v>
                </c:pt>
                <c:pt idx="350">
                  <c:v>11.462380929043357</c:v>
                </c:pt>
                <c:pt idx="351">
                  <c:v>10.644660706781373</c:v>
                </c:pt>
                <c:pt idx="352">
                  <c:v>9.8324171271615413</c:v>
                </c:pt>
                <c:pt idx="353">
                  <c:v>9.0271286443972958</c:v>
                </c:pt>
                <c:pt idx="354">
                  <c:v>8.2308369296504118</c:v>
                </c:pt>
                <c:pt idx="355">
                  <c:v>7.4464287791195742</c:v>
                </c:pt>
                <c:pt idx="356">
                  <c:v>6.6780930333815522</c:v>
                </c:pt>
                <c:pt idx="357">
                  <c:v>5.9320781824330764</c:v>
                </c:pt>
                <c:pt idx="358">
                  <c:v>5.2179667076841953</c:v>
                </c:pt>
                <c:pt idx="359">
                  <c:v>4.5508022987710701</c:v>
                </c:pt>
                <c:pt idx="360">
                  <c:v>3.9544186124511129</c:v>
                </c:pt>
                <c:pt idx="361">
                  <c:v>3.4655521295315745</c:v>
                </c:pt>
                <c:pt idx="362">
                  <c:v>3.1349125286841217</c:v>
                </c:pt>
                <c:pt idx="363">
                  <c:v>3.0150126969054094</c:v>
                </c:pt>
                <c:pt idx="364">
                  <c:v>3.1301639833244033</c:v>
                </c:pt>
                <c:pt idx="365">
                  <c:v>3.4569569801345619</c:v>
                </c:pt>
                <c:pt idx="366">
                  <c:v>3.9431176196636151</c:v>
                </c:pt>
                <c:pt idx="367">
                  <c:v>4.5377088450563408</c:v>
                </c:pt>
                <c:pt idx="368">
                  <c:v>5.2036935500182215</c:v>
                </c:pt>
                <c:pt idx="369">
                  <c:v>5.9170137368863918</c:v>
                </c:pt>
                <c:pt idx="370">
                  <c:v>6.6624827626421359</c:v>
                </c:pt>
                <c:pt idx="371">
                  <c:v>7.4304307790666613</c:v>
                </c:pt>
                <c:pt idx="372">
                  <c:v>8.2145557738993187</c:v>
                </c:pt>
                <c:pt idx="373">
                  <c:v>9.0106354694052726</c:v>
                </c:pt>
                <c:pt idx="374">
                  <c:v>9.8157616394501392</c:v>
                </c:pt>
                <c:pt idx="375">
                  <c:v>10.627878507138798</c:v>
                </c:pt>
                <c:pt idx="376">
                  <c:v>11.445498091498902</c:v>
                </c:pt>
                <c:pt idx="377">
                  <c:v>12.916192751909323</c:v>
                </c:pt>
                <c:pt idx="378">
                  <c:v>12.077278675449726</c:v>
                </c:pt>
                <c:pt idx="379">
                  <c:v>11.240030480584599</c:v>
                </c:pt>
                <c:pt idx="380">
                  <c:v>10.404850321098776</c:v>
                </c:pt>
                <c:pt idx="381">
                  <c:v>9.5722795197629704</c:v>
                </c:pt>
                <c:pt idx="382">
                  <c:v>8.7430635480060488</c:v>
                </c:pt>
                <c:pt idx="383">
                  <c:v>7.9182564497792685</c:v>
                </c:pt>
                <c:pt idx="384">
                  <c:v>7.0993950590507504</c:v>
                </c:pt>
                <c:pt idx="385">
                  <c:v>6.2888023664663839</c:v>
                </c:pt>
                <c:pt idx="386">
                  <c:v>5.4901420932861553</c:v>
                </c:pt>
                <c:pt idx="387">
                  <c:v>4.7094888474732173</c:v>
                </c:pt>
                <c:pt idx="388">
                  <c:v>3.9575131338346847</c:v>
                </c:pt>
                <c:pt idx="389">
                  <c:v>3.2541566041716172</c:v>
                </c:pt>
                <c:pt idx="390">
                  <c:v>2.638590571588324</c:v>
                </c:pt>
                <c:pt idx="391">
                  <c:v>2.1862719877624199</c:v>
                </c:pt>
                <c:pt idx="392">
                  <c:v>2.0105745956006698</c:v>
                </c:pt>
                <c:pt idx="393">
                  <c:v>2.1794575482159</c:v>
                </c:pt>
                <c:pt idx="394">
                  <c:v>2.6272914197848394</c:v>
                </c:pt>
                <c:pt idx="395">
                  <c:v>3.2404143569111064</c:v>
                </c:pt>
                <c:pt idx="396">
                  <c:v>3.9424497719662219</c:v>
                </c:pt>
                <c:pt idx="397">
                  <c:v>4.6936696948629875</c:v>
                </c:pt>
                <c:pt idx="398">
                  <c:v>5.473861544145616</c:v>
                </c:pt>
                <c:pt idx="399">
                  <c:v>6.2722233063306625</c:v>
                </c:pt>
                <c:pt idx="400">
                  <c:v>7.0826132327323332</c:v>
                </c:pt>
                <c:pt idx="401">
                  <c:v>7.901331229892631</c:v>
                </c:pt>
                <c:pt idx="402">
                  <c:v>8.7260334748657904</c:v>
                </c:pt>
                <c:pt idx="403">
                  <c:v>9.555170600490337</c:v>
                </c:pt>
                <c:pt idx="404">
                  <c:v>10.387680694191401</c:v>
                </c:pt>
                <c:pt idx="405">
                  <c:v>11.222813159118303</c:v>
                </c:pt>
                <c:pt idx="406">
                  <c:v>12.798357751305492</c:v>
                </c:pt>
                <c:pt idx="407">
                  <c:v>11.951175094123554</c:v>
                </c:pt>
                <c:pt idx="408">
                  <c:v>11.104423043562294</c:v>
                </c:pt>
                <c:pt idx="409">
                  <c:v>10.258208231967011</c:v>
                </c:pt>
                <c:pt idx="410">
                  <c:v>9.4126755564185913</c:v>
                </c:pt>
                <c:pt idx="411">
                  <c:v>8.5680269683514982</c:v>
                </c:pt>
                <c:pt idx="412">
                  <c:v>7.7245524873870481</c:v>
                </c:pt>
                <c:pt idx="413">
                  <c:v>6.8826837883488912</c:v>
                </c:pt>
                <c:pt idx="414">
                  <c:v>6.0430920173698857</c:v>
                </c:pt>
                <c:pt idx="415">
                  <c:v>5.206878732061937</c:v>
                </c:pt>
                <c:pt idx="416">
                  <c:v>4.3759811620253863</c:v>
                </c:pt>
                <c:pt idx="417">
                  <c:v>3.5541294476144882</c:v>
                </c:pt>
                <c:pt idx="418">
                  <c:v>2.7494474227379206</c:v>
                </c:pt>
                <c:pt idx="419">
                  <c:v>1.9829488471469054</c:v>
                </c:pt>
                <c:pt idx="420">
                  <c:v>1.3227664685805598</c:v>
                </c:pt>
                <c:pt idx="421">
                  <c:v>1.006149159121668</c:v>
                </c:pt>
                <c:pt idx="422">
                  <c:v>1.3114728858812539</c:v>
                </c:pt>
                <c:pt idx="423">
                  <c:v>1.9678887494981723</c:v>
                </c:pt>
                <c:pt idx="424">
                  <c:v>2.7331686977576162</c:v>
                </c:pt>
                <c:pt idx="425">
                  <c:v>3.5373487431129771</c:v>
                </c:pt>
                <c:pt idx="426">
                  <c:v>4.3589518385044874</c:v>
                </c:pt>
                <c:pt idx="427">
                  <c:v>5.1897096383519052</c:v>
                </c:pt>
                <c:pt idx="428">
                  <c:v>6.025836965136377</c:v>
                </c:pt>
                <c:pt idx="429">
                  <c:v>6.8653722499513163</c:v>
                </c:pt>
                <c:pt idx="430">
                  <c:v>7.7072019001971803</c:v>
                </c:pt>
                <c:pt idx="431">
                  <c:v>8.5506482871420211</c:v>
                </c:pt>
                <c:pt idx="432">
                  <c:v>9.3952760007570468</c:v>
                </c:pt>
                <c:pt idx="433">
                  <c:v>10.240792749118752</c:v>
                </c:pt>
                <c:pt idx="434">
                  <c:v>11.086995135310802</c:v>
                </c:pt>
                <c:pt idx="435">
                  <c:v>12.758750108857759</c:v>
                </c:pt>
                <c:pt idx="436">
                  <c:v>11.908750116627507</c:v>
                </c:pt>
                <c:pt idx="437">
                  <c:v>11.058750125591672</c:v>
                </c:pt>
                <c:pt idx="438">
                  <c:v>10.208750136048598</c:v>
                </c:pt>
                <c:pt idx="439">
                  <c:v>9.3587501484053188</c:v>
                </c:pt>
                <c:pt idx="440">
                  <c:v>8.508750163230502</c:v>
                </c:pt>
                <c:pt idx="441">
                  <c:v>7.6587501813464289</c:v>
                </c:pt>
                <c:pt idx="442">
                  <c:v>6.8087502039858379</c:v>
                </c:pt>
                <c:pt idx="443">
                  <c:v>5.9587502330837934</c:v>
                </c:pt>
                <c:pt idx="444">
                  <c:v>5.1087502718644862</c:v>
                </c:pt>
                <c:pt idx="445">
                  <c:v>4.2587503261259148</c:v>
                </c:pt>
                <c:pt idx="446">
                  <c:v>3.4087504074480144</c:v>
                </c:pt>
                <c:pt idx="447">
                  <c:v>2.558750542799499</c:v>
                </c:pt>
                <c:pt idx="448">
                  <c:v>1.7087508128096902</c:v>
                </c:pt>
                <c:pt idx="449">
                  <c:v>0.85875161733624739</c:v>
                </c:pt>
                <c:pt idx="450">
                  <c:v>8.9073159691917814E-3</c:v>
                </c:pt>
                <c:pt idx="451">
                  <c:v>0.84125165098098931</c:v>
                </c:pt>
                <c:pt idx="452">
                  <c:v>1.6912508212202042</c:v>
                </c:pt>
                <c:pt idx="453">
                  <c:v>2.5412505465377864</c:v>
                </c:pt>
                <c:pt idx="454">
                  <c:v>3.3912504095509513</c:v>
                </c:pt>
                <c:pt idx="455">
                  <c:v>4.2412503274716267</c:v>
                </c:pt>
                <c:pt idx="456">
                  <c:v>5.091250272799325</c:v>
                </c:pt>
                <c:pt idx="457">
                  <c:v>5.9412502337707114</c:v>
                </c:pt>
                <c:pt idx="458">
                  <c:v>6.7912502045115479</c:v>
                </c:pt>
                <c:pt idx="459">
                  <c:v>7.6412501817621159</c:v>
                </c:pt>
                <c:pt idx="460">
                  <c:v>8.4912501635672779</c:v>
                </c:pt>
                <c:pt idx="461">
                  <c:v>9.341250148683411</c:v>
                </c:pt>
                <c:pt idx="462">
                  <c:v>10.191250136282582</c:v>
                </c:pt>
                <c:pt idx="463">
                  <c:v>11.041250125791098</c:v>
                </c:pt>
                <c:pt idx="464">
                  <c:v>12.798096140993211</c:v>
                </c:pt>
                <c:pt idx="465">
                  <c:v>11.950894938627112</c:v>
                </c:pt>
                <c:pt idx="466">
                  <c:v>11.104121524645757</c:v>
                </c:pt>
                <c:pt idx="467">
                  <c:v>10.257881839546588</c:v>
                </c:pt>
                <c:pt idx="468">
                  <c:v>9.4123198433810131</c:v>
                </c:pt>
                <c:pt idx="469">
                  <c:v>8.5676361870764861</c:v>
                </c:pt>
                <c:pt idx="470">
                  <c:v>7.7241190328801492</c:v>
                </c:pt>
                <c:pt idx="471">
                  <c:v>6.8821973114772437</c:v>
                </c:pt>
                <c:pt idx="472">
                  <c:v>6.0425379464347246</c:v>
                </c:pt>
                <c:pt idx="473">
                  <c:v>5.2062356683214874</c:v>
                </c:pt>
                <c:pt idx="474">
                  <c:v>4.3752159757096569</c:v>
                </c:pt>
                <c:pt idx="475">
                  <c:v>3.5531872782199962</c:v>
                </c:pt>
                <c:pt idx="476">
                  <c:v>2.7482293998325815</c:v>
                </c:pt>
                <c:pt idx="477">
                  <c:v>1.9812596584257194</c:v>
                </c:pt>
                <c:pt idx="478">
                  <c:v>1.320232871165175</c:v>
                </c:pt>
                <c:pt idx="479">
                  <c:v>1.0028159522590354</c:v>
                </c:pt>
                <c:pt idx="480">
                  <c:v>1.308917428299303</c:v>
                </c:pt>
                <c:pt idx="481">
                  <c:v>1.966186622400182</c:v>
                </c:pt>
                <c:pt idx="482">
                  <c:v>2.7319434170762067</c:v>
                </c:pt>
                <c:pt idx="483">
                  <c:v>3.5364021030005786</c:v>
                </c:pt>
                <c:pt idx="484">
                  <c:v>4.3581836622732641</c:v>
                </c:pt>
                <c:pt idx="485">
                  <c:v>5.1890644469024112</c:v>
                </c:pt>
                <c:pt idx="486">
                  <c:v>6.0252813074667264</c:v>
                </c:pt>
                <c:pt idx="487">
                  <c:v>6.8648845463056078</c:v>
                </c:pt>
                <c:pt idx="488">
                  <c:v>7.7067674698350013</c:v>
                </c:pt>
                <c:pt idx="489">
                  <c:v>8.5502567115911052</c:v>
                </c:pt>
                <c:pt idx="490">
                  <c:v>9.3949196289327173</c:v>
                </c:pt>
                <c:pt idx="491">
                  <c:v>10.240465801617969</c:v>
                </c:pt>
                <c:pt idx="492">
                  <c:v>11.086693142416694</c:v>
                </c:pt>
                <c:pt idx="493">
                  <c:v>12.915674299543282</c:v>
                </c:pt>
                <c:pt idx="494">
                  <c:v>12.07672420865363</c:v>
                </c:pt>
                <c:pt idx="495">
                  <c:v>11.239434710512747</c:v>
                </c:pt>
                <c:pt idx="496">
                  <c:v>10.404206726698446</c:v>
                </c:pt>
                <c:pt idx="497">
                  <c:v>9.5715799433469453</c:v>
                </c:pt>
                <c:pt idx="498">
                  <c:v>8.7422976162951596</c:v>
                </c:pt>
                <c:pt idx="499">
                  <c:v>7.9174107264862101</c:v>
                </c:pt>
                <c:pt idx="500">
                  <c:v>7.0984517756960299</c:v>
                </c:pt>
                <c:pt idx="501">
                  <c:v>6.2877374795613967</c:v>
                </c:pt>
                <c:pt idx="502">
                  <c:v>5.488922263238968</c:v>
                </c:pt>
                <c:pt idx="503">
                  <c:v>4.7080667594972061</c:v>
                </c:pt>
                <c:pt idx="504">
                  <c:v>3.9558207254477469</c:v>
                </c:pt>
                <c:pt idx="505">
                  <c:v>3.2520981860764393</c:v>
                </c:pt>
                <c:pt idx="506">
                  <c:v>2.6360515192011542</c:v>
                </c:pt>
                <c:pt idx="507">
                  <c:v>2.183206955806654</c:v>
                </c:pt>
                <c:pt idx="508">
                  <c:v>2.0072412938863908</c:v>
                </c:pt>
                <c:pt idx="509">
                  <c:v>2.1763829194062283</c:v>
                </c:pt>
                <c:pt idx="510">
                  <c:v>2.6247414371482294</c:v>
                </c:pt>
                <c:pt idx="511">
                  <c:v>3.2383472037265455</c:v>
                </c:pt>
                <c:pt idx="512">
                  <c:v>3.9407508944215737</c:v>
                </c:pt>
                <c:pt idx="513">
                  <c:v>4.6922428125453104</c:v>
                </c:pt>
                <c:pt idx="514">
                  <c:v>5.4726380852276479</c:v>
                </c:pt>
                <c:pt idx="515">
                  <c:v>6.2711556041837664</c:v>
                </c:pt>
                <c:pt idx="516">
                  <c:v>7.0816677140263415</c:v>
                </c:pt>
                <c:pt idx="517">
                  <c:v>7.900483694805307</c:v>
                </c:pt>
                <c:pt idx="518">
                  <c:v>8.7252660482008366</c:v>
                </c:pt>
                <c:pt idx="519">
                  <c:v>9.5544697713626565</c:v>
                </c:pt>
                <c:pt idx="520">
                  <c:v>10.387036035938484</c:v>
                </c:pt>
                <c:pt idx="521">
                  <c:v>11.222216475005588</c:v>
                </c:pt>
                <c:pt idx="522">
                  <c:v>13.109379759302515</c:v>
                </c:pt>
                <c:pt idx="523">
                  <c:v>12.283666499608666</c:v>
                </c:pt>
                <c:pt idx="524">
                  <c:v>11.461504599030896</c:v>
                </c:pt>
                <c:pt idx="525">
                  <c:v>10.64371705155698</c:v>
                </c:pt>
                <c:pt idx="526">
                  <c:v>9.8313955099776713</c:v>
                </c:pt>
                <c:pt idx="527">
                  <c:v>9.0260158804207542</c:v>
                </c:pt>
                <c:pt idx="528">
                  <c:v>8.2296164961440645</c:v>
                </c:pt>
                <c:pt idx="529">
                  <c:v>7.4450797627432932</c:v>
                </c:pt>
                <c:pt idx="530">
                  <c:v>6.6765887752361017</c:v>
                </c:pt>
                <c:pt idx="531">
                  <c:v>5.9303846986184636</c:v>
                </c:pt>
                <c:pt idx="532">
                  <c:v>5.2160413795914362</c:v>
                </c:pt>
                <c:pt idx="533">
                  <c:v>4.5485945822429095</c:v>
                </c:pt>
                <c:pt idx="534">
                  <c:v>3.9518777402153114</c:v>
                </c:pt>
                <c:pt idx="535">
                  <c:v>3.4626525487854427</c:v>
                </c:pt>
                <c:pt idx="536">
                  <c:v>3.1317068307250868</c:v>
                </c:pt>
                <c:pt idx="537">
                  <c:v>3.0116793776247697</c:v>
                </c:pt>
                <c:pt idx="538">
                  <c:v>3.1269534172434974</c:v>
                </c:pt>
                <c:pt idx="539">
                  <c:v>3.4540501840029134</c:v>
                </c:pt>
                <c:pt idx="540">
                  <c:v>3.94056946057434</c:v>
                </c:pt>
                <c:pt idx="541">
                  <c:v>4.5354947551079849</c:v>
                </c:pt>
                <c:pt idx="542">
                  <c:v>5.2017629390054605</c:v>
                </c:pt>
                <c:pt idx="543">
                  <c:v>5.915315940303759</c:v>
                </c:pt>
                <c:pt idx="544">
                  <c:v>6.6609749792063528</c:v>
                </c:pt>
                <c:pt idx="545">
                  <c:v>7.429078857678836</c:v>
                </c:pt>
                <c:pt idx="546">
                  <c:v>8.2133329211479147</c:v>
                </c:pt>
                <c:pt idx="547">
                  <c:v>9.0095206683604356</c:v>
                </c:pt>
                <c:pt idx="548">
                  <c:v>9.8147382885948833</c:v>
                </c:pt>
                <c:pt idx="549">
                  <c:v>10.626933361681171</c:v>
                </c:pt>
                <c:pt idx="550">
                  <c:v>11.444620468744889</c:v>
                </c:pt>
                <c:pt idx="551">
                  <c:v>13.375905577540959</c:v>
                </c:pt>
                <c:pt idx="552">
                  <c:v>12.567715584754817</c:v>
                </c:pt>
                <c:pt idx="553">
                  <c:v>11.765419670342713</c:v>
                </c:pt>
                <c:pt idx="554">
                  <c:v>10.970311072129435</c:v>
                </c:pt>
                <c:pt idx="555">
                  <c:v>10.18407335103641</c:v>
                </c:pt>
                <c:pt idx="556">
                  <c:v>9.4089305991323222</c:v>
                </c:pt>
                <c:pt idx="557">
                  <c:v>8.6478667900984334</c:v>
                </c:pt>
                <c:pt idx="558">
                  <c:v>7.9049494001726917</c:v>
                </c:pt>
                <c:pt idx="559">
                  <c:v>7.1858089328404482</c:v>
                </c:pt>
                <c:pt idx="560">
                  <c:v>6.4983440213094967</c:v>
                </c:pt>
                <c:pt idx="561">
                  <c:v>5.8537253112262633</c:v>
                </c:pt>
                <c:pt idx="562">
                  <c:v>5.2677058592228194</c:v>
                </c:pt>
                <c:pt idx="563">
                  <c:v>4.7619691325427711</c:v>
                </c:pt>
                <c:pt idx="564">
                  <c:v>4.364513148025928</c:v>
                </c:pt>
                <c:pt idx="565">
                  <c:v>4.1068966409310868</c:v>
                </c:pt>
                <c:pt idx="566">
                  <c:v>4.0161206430199776</c:v>
                </c:pt>
                <c:pt idx="567">
                  <c:v>4.103273086121817</c:v>
                </c:pt>
                <c:pt idx="568">
                  <c:v>4.357691478213142</c:v>
                </c:pt>
                <c:pt idx="569">
                  <c:v>4.7525887702695275</c:v>
                </c:pt>
                <c:pt idx="570">
                  <c:v>5.2563984836856612</c:v>
                </c:pt>
                <c:pt idx="571">
                  <c:v>5.8410059081712635</c:v>
                </c:pt>
                <c:pt idx="572">
                  <c:v>6.4845952085918688</c:v>
                </c:pt>
                <c:pt idx="573">
                  <c:v>7.1713039274105475</c:v>
                </c:pt>
                <c:pt idx="574">
                  <c:v>7.8898811790350525</c:v>
                </c:pt>
                <c:pt idx="575">
                  <c:v>8.6323722127404228</c:v>
                </c:pt>
                <c:pt idx="576">
                  <c:v>9.3931078466764522</c:v>
                </c:pt>
                <c:pt idx="577">
                  <c:v>10.167993903385824</c:v>
                </c:pt>
                <c:pt idx="578">
                  <c:v>10.954027798910005</c:v>
                </c:pt>
                <c:pt idx="579">
                  <c:v>11.748972296302998</c:v>
                </c:pt>
                <c:pt idx="580">
                  <c:v>13.711005785460085</c:v>
                </c:pt>
                <c:pt idx="581">
                  <c:v>12.923788324207329</c:v>
                </c:pt>
                <c:pt idx="582">
                  <c:v>12.145037243619957</c:v>
                </c:pt>
                <c:pt idx="583">
                  <c:v>11.3764913153799</c:v>
                </c:pt>
                <c:pt idx="584">
                  <c:v>10.620366267173585</c:v>
                </c:pt>
                <c:pt idx="585">
                  <c:v>9.8795143933756737</c:v>
                </c:pt>
                <c:pt idx="586">
                  <c:v>9.1576432366038354</c:v>
                </c:pt>
                <c:pt idx="587">
                  <c:v>8.4596131500748424</c:v>
                </c:pt>
                <c:pt idx="588">
                  <c:v>7.7918341646186349</c:v>
                </c:pt>
                <c:pt idx="589">
                  <c:v>7.162772134370706</c:v>
                </c:pt>
                <c:pt idx="590">
                  <c:v>6.5835347381873524</c:v>
                </c:pt>
                <c:pt idx="591">
                  <c:v>6.0684062692702945</c:v>
                </c:pt>
                <c:pt idx="592">
                  <c:v>5.6349959759452135</c:v>
                </c:pt>
                <c:pt idx="593">
                  <c:v>5.3033767213841969</c:v>
                </c:pt>
                <c:pt idx="594">
                  <c:v>5.0934693136328635</c:v>
                </c:pt>
                <c:pt idx="595">
                  <c:v>5.0205631804529451</c:v>
                </c:pt>
                <c:pt idx="596">
                  <c:v>5.0905480696011756</c:v>
                </c:pt>
                <c:pt idx="597">
                  <c:v>5.2977641179010631</c:v>
                </c:pt>
                <c:pt idx="598">
                  <c:v>5.6270711430477416</c:v>
                </c:pt>
                <c:pt idx="599">
                  <c:v>6.058593454665985</c:v>
                </c:pt>
                <c:pt idx="600">
                  <c:v>6.5722279060391839</c:v>
                </c:pt>
                <c:pt idx="601">
                  <c:v>7.1503010180635904</c:v>
                </c:pt>
                <c:pt idx="602">
                  <c:v>7.7784593364574803</c:v>
                </c:pt>
                <c:pt idx="603">
                  <c:v>8.4455345981719923</c:v>
                </c:pt>
                <c:pt idx="604">
                  <c:v>9.1430126134071141</c:v>
                </c:pt>
                <c:pt idx="605">
                  <c:v>9.8644464948076696</c:v>
                </c:pt>
                <c:pt idx="606">
                  <c:v>10.60494835673045</c:v>
                </c:pt>
                <c:pt idx="607">
                  <c:v>11.360790229949751</c:v>
                </c:pt>
                <c:pt idx="608">
                  <c:v>12.129104651577705</c:v>
                </c:pt>
                <c:pt idx="609">
                  <c:v>14.109795411787465</c:v>
                </c:pt>
                <c:pt idx="610">
                  <c:v>13.346121217885607</c:v>
                </c:pt>
                <c:pt idx="611">
                  <c:v>12.593513273209128</c:v>
                </c:pt>
                <c:pt idx="612">
                  <c:v>11.854079532485557</c:v>
                </c:pt>
                <c:pt idx="613">
                  <c:v>11.130445928285949</c:v>
                </c:pt>
                <c:pt idx="614">
                  <c:v>10.425902913536831</c:v>
                </c:pt>
                <c:pt idx="615">
                  <c:v>9.7445921701472269</c:v>
                </c:pt>
                <c:pt idx="616">
                  <c:v>9.0917380935934293</c:v>
                </c:pt>
                <c:pt idx="617">
                  <c:v>8.4739203773989313</c:v>
                </c:pt>
                <c:pt idx="618">
                  <c:v>7.8993639973415677</c:v>
                </c:pt>
                <c:pt idx="619">
                  <c:v>7.3781824701276051</c:v>
                </c:pt>
                <c:pt idx="620">
                  <c:v>6.9224418785929656</c:v>
                </c:pt>
                <c:pt idx="621">
                  <c:v>6.5458251246498662</c:v>
                </c:pt>
                <c:pt idx="622">
                  <c:v>6.2626233770280706</c:v>
                </c:pt>
                <c:pt idx="623">
                  <c:v>6.0858915996342162</c:v>
                </c:pt>
                <c:pt idx="624">
                  <c:v>6.025006353730963</c:v>
                </c:pt>
                <c:pt idx="625">
                  <c:v>6.0834469310168995</c:v>
                </c:pt>
                <c:pt idx="626">
                  <c:v>6.2578711685763162</c:v>
                </c:pt>
                <c:pt idx="627">
                  <c:v>6.5390042485457451</c:v>
                </c:pt>
                <c:pt idx="628">
                  <c:v>6.9138413029588834</c:v>
                </c:pt>
                <c:pt idx="629">
                  <c:v>7.368095178707919</c:v>
                </c:pt>
                <c:pt idx="630">
                  <c:v>7.8880575278391509</c:v>
                </c:pt>
                <c:pt idx="631">
                  <c:v>8.4616237544871513</c:v>
                </c:pt>
                <c:pt idx="632">
                  <c:v>9.078639852009708</c:v>
                </c:pt>
                <c:pt idx="633">
                  <c:v>9.7308440827350768</c:v>
                </c:pt>
                <c:pt idx="634">
                  <c:v>10.411625788631765</c:v>
                </c:pt>
                <c:pt idx="635">
                  <c:v>11.115735538528188</c:v>
                </c:pt>
                <c:pt idx="636">
                  <c:v>11.839011849073403</c:v>
                </c:pt>
                <c:pt idx="637">
                  <c:v>12.578148773269563</c:v>
                </c:pt>
                <c:pt idx="638">
                  <c:v>14.567044681747666</c:v>
                </c:pt>
                <c:pt idx="639">
                  <c:v>13.828644755001507</c:v>
                </c:pt>
                <c:pt idx="640">
                  <c:v>13.103779636426614</c:v>
                </c:pt>
                <c:pt idx="641">
                  <c:v>12.394824152041339</c:v>
                </c:pt>
                <c:pt idx="642">
                  <c:v>11.704669613450504</c:v>
                </c:pt>
                <c:pt idx="643">
                  <c:v>11.036843559642861</c:v>
                </c:pt>
                <c:pt idx="644">
                  <c:v>10.395650088379705</c:v>
                </c:pt>
                <c:pt idx="645">
                  <c:v>9.7863254472775534</c:v>
                </c:pt>
                <c:pt idx="646">
                  <c:v>9.2151934738252343</c:v>
                </c:pt>
                <c:pt idx="647">
                  <c:v>8.689788015828146</c:v>
                </c:pt>
                <c:pt idx="648">
                  <c:v>8.21888318204077</c:v>
                </c:pt>
                <c:pt idx="649">
                  <c:v>7.8123406070160577</c:v>
                </c:pt>
                <c:pt idx="650">
                  <c:v>7.4806611178445825</c:v>
                </c:pt>
                <c:pt idx="651">
                  <c:v>7.234149276869589</c:v>
                </c:pt>
                <c:pt idx="652">
                  <c:v>7.0817046507202379</c:v>
                </c:pt>
                <c:pt idx="653">
                  <c:v>7.0294498902853553</c:v>
                </c:pt>
                <c:pt idx="654">
                  <c:v>7.0796038561513637</c:v>
                </c:pt>
                <c:pt idx="655">
                  <c:v>7.2300356679640956</c:v>
                </c:pt>
                <c:pt idx="656">
                  <c:v>7.4746933555854733</c:v>
                </c:pt>
                <c:pt idx="657">
                  <c:v>7.8047207355570718</c:v>
                </c:pt>
                <c:pt idx="658">
                  <c:v>8.2098289117394643</c:v>
                </c:pt>
                <c:pt idx="659">
                  <c:v>8.6795112627402133</c:v>
                </c:pt>
                <c:pt idx="660">
                  <c:v>9.2038872635444395</c:v>
                </c:pt>
                <c:pt idx="661">
                  <c:v>9.7741580588832893</c:v>
                </c:pt>
                <c:pt idx="662">
                  <c:v>10.382764119445005</c:v>
                </c:pt>
                <c:pt idx="663">
                  <c:v>11.023357735283581</c:v>
                </c:pt>
                <c:pt idx="664">
                  <c:v>11.690681791924407</c:v>
                </c:pt>
                <c:pt idx="665">
                  <c:v>12.380414603721263</c:v>
                </c:pt>
                <c:pt idx="666">
                  <c:v>13.08901412483144</c:v>
                </c:pt>
                <c:pt idx="667">
                  <c:v>15.077435864281187</c:v>
                </c:pt>
                <c:pt idx="668">
                  <c:v>14.365294888776573</c:v>
                </c:pt>
                <c:pt idx="669">
                  <c:v>13.668918107937749</c:v>
                </c:pt>
                <c:pt idx="670">
                  <c:v>12.990840898167715</c:v>
                </c:pt>
                <c:pt idx="671">
                  <c:v>12.334081734831793</c:v>
                </c:pt>
                <c:pt idx="672">
                  <c:v>11.702230438745845</c:v>
                </c:pt>
                <c:pt idx="673">
                  <c:v>11.099541532942188</c:v>
                </c:pt>
                <c:pt idx="674">
                  <c:v>10.53102308617315</c:v>
                </c:pt>
                <c:pt idx="675">
                  <c:v>10.002503298750311</c:v>
                </c:pt>
                <c:pt idx="676">
                  <c:v>9.520645841617581</c:v>
                </c:pt>
                <c:pt idx="677">
                  <c:v>9.0928720568097887</c:v>
                </c:pt>
                <c:pt idx="678">
                  <c:v>8.7271385483164909</c:v>
                </c:pt>
                <c:pt idx="679">
                  <c:v>8.4315225340095843</c:v>
                </c:pt>
                <c:pt idx="680">
                  <c:v>8.2135983126466829</c:v>
                </c:pt>
                <c:pt idx="681">
                  <c:v>8.0796548343052557</c:v>
                </c:pt>
                <c:pt idx="682">
                  <c:v>8.0338936538587848</c:v>
                </c:pt>
                <c:pt idx="683">
                  <c:v>8.0778135805125455</c:v>
                </c:pt>
                <c:pt idx="684">
                  <c:v>8.2099754714318536</c:v>
                </c:pt>
                <c:pt idx="685">
                  <c:v>8.4262282334098497</c:v>
                </c:pt>
                <c:pt idx="686">
                  <c:v>8.7203180699739491</c:v>
                </c:pt>
                <c:pt idx="687">
                  <c:v>9.0846888907387946</c:v>
                </c:pt>
                <c:pt idx="688">
                  <c:v>9.5112668578646176</c:v>
                </c:pt>
                <c:pt idx="689">
                  <c:v>9.9920879820743771</c:v>
                </c:pt>
                <c:pt idx="690">
                  <c:v>10.519717070411771</c:v>
                </c:pt>
                <c:pt idx="691">
                  <c:v>11.087473663622125</c:v>
                </c:pt>
                <c:pt idx="692">
                  <c:v>11.689512275604828</c:v>
                </c:pt>
                <c:pt idx="693">
                  <c:v>12.320808505999617</c:v>
                </c:pt>
                <c:pt idx="694">
                  <c:v>12.977093173801073</c:v>
                </c:pt>
                <c:pt idx="695">
                  <c:v>13.654763719724945</c:v>
                </c:pt>
                <c:pt idx="696">
                  <c:v>15.635765763369006</c:v>
                </c:pt>
                <c:pt idx="697">
                  <c:v>14.950244011618677</c:v>
                </c:pt>
                <c:pt idx="698">
                  <c:v>14.282416497460725</c:v>
                </c:pt>
                <c:pt idx="699">
                  <c:v>13.634883424765198</c:v>
                </c:pt>
                <c:pt idx="700">
                  <c:v>13.010675270981942</c:v>
                </c:pt>
                <c:pt idx="701">
                  <c:v>12.413311242651558</c:v>
                </c:pt>
                <c:pt idx="702">
                  <c:v>11.84685278911401</c:v>
                </c:pt>
                <c:pt idx="703">
                  <c:v>11.315942117514636</c:v>
                </c:pt>
                <c:pt idx="704">
                  <c:v>10.825810408784212</c:v>
                </c:pt>
                <c:pt idx="705">
                  <c:v>10.382234634554351</c:v>
                </c:pt>
                <c:pt idx="706">
                  <c:v>9.9914173672678714</c:v>
                </c:pt>
                <c:pt idx="707">
                  <c:v>9.6597642831976724</c:v>
                </c:pt>
                <c:pt idx="708">
                  <c:v>9.3935441132163309</c:v>
                </c:pt>
                <c:pt idx="709">
                  <c:v>9.1984398680940576</c:v>
                </c:pt>
                <c:pt idx="710">
                  <c:v>9.0790374493633443</c:v>
                </c:pt>
                <c:pt idx="711">
                  <c:v>9.0383375687646357</c:v>
                </c:pt>
                <c:pt idx="712">
                  <c:v>9.0773989119649627</c:v>
                </c:pt>
                <c:pt idx="713">
                  <c:v>9.195205055187321</c:v>
                </c:pt>
                <c:pt idx="714">
                  <c:v>9.3887923082227704</c:v>
                </c:pt>
                <c:pt idx="715">
                  <c:v>9.6536027475209458</c:v>
                </c:pt>
                <c:pt idx="716">
                  <c:v>9.9839707034297049</c:v>
                </c:pt>
                <c:pt idx="717">
                  <c:v>10.373634657483541</c:v>
                </c:pt>
                <c:pt idx="718">
                  <c:v>10.816187914738952</c:v>
                </c:pt>
                <c:pt idx="719">
                  <c:v>11.305421089324476</c:v>
                </c:pt>
                <c:pt idx="720">
                  <c:v>11.835546924707113</c:v>
                </c:pt>
                <c:pt idx="721">
                  <c:v>12.401322349126554</c:v>
                </c:pt>
                <c:pt idx="722">
                  <c:v>12.998092975776958</c:v>
                </c:pt>
                <c:pt idx="723">
                  <c:v>13.621785712855132</c:v>
                </c:pt>
                <c:pt idx="724">
                  <c:v>14.268870698375061</c:v>
                </c:pt>
                <c:pt idx="725">
                  <c:v>16.237089857986319</c:v>
                </c:pt>
                <c:pt idx="726">
                  <c:v>15.578052254897592</c:v>
                </c:pt>
                <c:pt idx="727">
                  <c:v>14.938317745191997</c:v>
                </c:pt>
                <c:pt idx="728">
                  <c:v>14.320473527656709</c:v>
                </c:pt>
                <c:pt idx="729">
                  <c:v>13.7274756257777</c:v>
                </c:pt>
                <c:pt idx="730">
                  <c:v>13.162682555479313</c:v>
                </c:pt>
                <c:pt idx="731">
                  <c:v>12.6298787427401</c:v>
                </c:pt>
                <c:pt idx="732">
                  <c:v>12.133279113921409</c:v>
                </c:pt>
                <c:pt idx="733">
                  <c:v>11.67750345991473</c:v>
                </c:pt>
                <c:pt idx="734">
                  <c:v>11.267506913968136</c:v>
                </c:pt>
                <c:pt idx="735">
                  <c:v>10.90845255094974</c:v>
                </c:pt>
                <c:pt idx="736">
                  <c:v>10.605515643113318</c:v>
                </c:pt>
                <c:pt idx="737">
                  <c:v>10.363618434519916</c:v>
                </c:pt>
                <c:pt idx="738">
                  <c:v>10.18711009346233</c:v>
                </c:pt>
                <c:pt idx="739">
                  <c:v>10.079426424966945</c:v>
                </c:pt>
                <c:pt idx="740">
                  <c:v>10.042781589595688</c:v>
                </c:pt>
                <c:pt idx="741">
                  <c:v>10.077950538493555</c:v>
                </c:pt>
                <c:pt idx="742">
                  <c:v>10.184189317580575</c:v>
                </c:pt>
                <c:pt idx="743">
                  <c:v>10.359311611121798</c:v>
                </c:pt>
                <c:pt idx="744">
                  <c:v>10.599903870145418</c:v>
                </c:pt>
                <c:pt idx="745">
                  <c:v>10.901632311554197</c:v>
                </c:pt>
                <c:pt idx="746">
                  <c:v>11.259583120894108</c:v>
                </c:pt>
                <c:pt idx="747">
                  <c:v>11.668583335449288</c:v>
                </c:pt>
                <c:pt idx="748">
                  <c:v>12.123467410618236</c:v>
                </c:pt>
                <c:pt idx="749">
                  <c:v>12.619274426698386</c:v>
                </c:pt>
                <c:pt idx="750">
                  <c:v>13.151376812194441</c:v>
                </c:pt>
                <c:pt idx="751">
                  <c:v>13.715550920627365</c:v>
                </c:pt>
                <c:pt idx="752">
                  <c:v>14.308003426625394</c:v>
                </c:pt>
                <c:pt idx="753">
                  <c:v>14.925367233549942</c:v>
                </c:pt>
                <c:pt idx="754">
                  <c:v>16.876813099328345</c:v>
                </c:pt>
                <c:pt idx="755">
                  <c:v>16.243750964283421</c:v>
                </c:pt>
                <c:pt idx="756">
                  <c:v>15.631284988434468</c:v>
                </c:pt>
                <c:pt idx="757">
                  <c:v>15.04193123869589</c:v>
                </c:pt>
                <c:pt idx="758">
                  <c:v>14.478512367976881</c:v>
                </c:pt>
                <c:pt idx="759">
                  <c:v>13.944172452664878</c:v>
                </c:pt>
                <c:pt idx="760">
                  <c:v>13.442379640140242</c:v>
                </c:pt>
                <c:pt idx="761">
                  <c:v>12.976910086367253</c:v>
                </c:pt>
                <c:pt idx="762">
                  <c:v>12.551805463345069</c:v>
                </c:pt>
                <c:pt idx="763">
                  <c:v>12.171295961797101</c:v>
                </c:pt>
                <c:pt idx="764">
                  <c:v>11.839682022320556</c:v>
                </c:pt>
                <c:pt idx="765">
                  <c:v>11.561171886519981</c:v>
                </c:pt>
                <c:pt idx="766">
                  <c:v>11.339679024983894</c:v>
                </c:pt>
                <c:pt idx="767">
                  <c:v>11.178593175782931</c:v>
                </c:pt>
                <c:pt idx="768">
                  <c:v>11.080549191698964</c:v>
                </c:pt>
                <c:pt idx="769">
                  <c:v>11.047225687459306</c:v>
                </c:pt>
                <c:pt idx="770">
                  <c:v>11.079206667882913</c:v>
                </c:pt>
                <c:pt idx="771">
                  <c:v>11.175931522233883</c:v>
                </c:pt>
                <c:pt idx="772">
                  <c:v>11.335743045326209</c:v>
                </c:pt>
                <c:pt idx="773">
                  <c:v>11.556024203404146</c:v>
                </c:pt>
                <c:pt idx="774">
                  <c:v>11.833398513937622</c:v>
                </c:pt>
                <c:pt idx="775">
                  <c:v>12.163960925194646</c:v>
                </c:pt>
                <c:pt idx="776">
                  <c:v>12.543507100873484</c:v>
                </c:pt>
                <c:pt idx="777">
                  <c:v>12.96773671037707</c:v>
                </c:pt>
                <c:pt idx="778">
                  <c:v>13.432416773971187</c:v>
                </c:pt>
                <c:pt idx="779">
                  <c:v>13.933500830360769</c:v>
                </c:pt>
                <c:pt idx="780">
                  <c:v>14.467206723817172</c:v>
                </c:pt>
                <c:pt idx="781">
                  <c:v>15.03005972674968</c:v>
                </c:pt>
                <c:pt idx="782">
                  <c:v>15.618909065285735</c:v>
                </c:pt>
                <c:pt idx="783">
                  <c:v>17.550737050247825</c:v>
                </c:pt>
                <c:pt idx="784">
                  <c:v>16.942874490680129</c:v>
                </c:pt>
                <c:pt idx="785">
                  <c:v>16.356607869816333</c:v>
                </c:pt>
                <c:pt idx="786">
                  <c:v>15.794342215076133</c:v>
                </c:pt>
                <c:pt idx="787">
                  <c:v>15.258730976294864</c:v>
                </c:pt>
                <c:pt idx="788">
                  <c:v>14.752677587710608</c:v>
                </c:pt>
                <c:pt idx="789">
                  <c:v>14.27932494927326</c:v>
                </c:pt>
                <c:pt idx="790">
                  <c:v>13.842028247584997</c:v>
                </c:pt>
                <c:pt idx="791">
                  <c:v>13.444306267224798</c:v>
                </c:pt>
                <c:pt idx="792">
                  <c:v>13.08976684310837</c:v>
                </c:pt>
                <c:pt idx="793">
                  <c:v>12.78200379466934</c:v>
                </c:pt>
                <c:pt idx="794">
                  <c:v>12.524465897072849</c:v>
                </c:pt>
                <c:pt idx="795">
                  <c:v>12.320303202719506</c:v>
                </c:pt>
                <c:pt idx="796">
                  <c:v>12.17220177317734</c:v>
                </c:pt>
                <c:pt idx="797">
                  <c:v>12.082223347006188</c:v>
                </c:pt>
                <c:pt idx="798">
                  <c:v>12.051669843094009</c:v>
                </c:pt>
                <c:pt idx="799">
                  <c:v>12.080992136697303</c:v>
                </c:pt>
                <c:pt idx="800">
                  <c:v>12.169757434186675</c:v>
                </c:pt>
                <c:pt idx="801">
                  <c:v>12.316680600183737</c:v>
                </c:pt>
                <c:pt idx="802">
                  <c:v>12.519714294141991</c:v>
                </c:pt>
                <c:pt idx="803">
                  <c:v>12.776183741905953</c:v>
                </c:pt>
                <c:pt idx="804">
                  <c:v>13.082946763131883</c:v>
                </c:pt>
                <c:pt idx="805">
                  <c:v>13.436559120807095</c:v>
                </c:pt>
                <c:pt idx="806">
                  <c:v>13.833428570204203</c:v>
                </c:pt>
                <c:pt idx="807">
                  <c:v>14.269946426211396</c:v>
                </c:pt>
                <c:pt idx="808">
                  <c:v>14.742591224304672</c:v>
                </c:pt>
                <c:pt idx="809">
                  <c:v>15.248003836795872</c:v>
                </c:pt>
                <c:pt idx="810">
                  <c:v>15.78303665353862</c:v>
                </c:pt>
                <c:pt idx="811">
                  <c:v>16.344781155064322</c:v>
                </c:pt>
                <c:pt idx="812">
                  <c:v>18.255074333131944</c:v>
                </c:pt>
                <c:pt idx="813">
                  <c:v>17.671456190936006</c:v>
                </c:pt>
                <c:pt idx="814">
                  <c:v>17.11017208879468</c:v>
                </c:pt>
                <c:pt idx="815">
                  <c:v>16.573491301115979</c:v>
                </c:pt>
                <c:pt idx="816">
                  <c:v>16.063879945647354</c:v>
                </c:pt>
                <c:pt idx="817">
                  <c:v>15.583993836888215</c:v>
                </c:pt>
                <c:pt idx="818">
                  <c:v>15.136660427854247</c:v>
                </c:pt>
                <c:pt idx="819">
                  <c:v>14.724846821212502</c:v>
                </c:pt>
                <c:pt idx="820">
                  <c:v>14.351611021351259</c:v>
                </c:pt>
                <c:pt idx="821">
                  <c:v>14.020034376140815</c:v>
                </c:pt>
                <c:pt idx="822">
                  <c:v>13.73313470800357</c:v>
                </c:pt>
                <c:pt idx="823">
                  <c:v>13.493762036888443</c:v>
                </c:pt>
                <c:pt idx="824">
                  <c:v>13.304481910550724</c:v>
                </c:pt>
                <c:pt idx="825">
                  <c:v>13.16745472398415</c:v>
                </c:pt>
                <c:pt idx="826">
                  <c:v>13.084322256355977</c:v>
                </c:pt>
                <c:pt idx="827">
                  <c:v>13.056114043166616</c:v>
                </c:pt>
                <c:pt idx="828">
                  <c:v>13.083185350218539</c:v>
                </c:pt>
                <c:pt idx="829">
                  <c:v>13.165195171670367</c:v>
                </c:pt>
                <c:pt idx="830">
                  <c:v>13.301127354783629</c:v>
                </c:pt>
                <c:pt idx="831">
                  <c:v>13.489351871315916</c:v>
                </c:pt>
                <c:pt idx="832">
                  <c:v>13.727717906053174</c:v>
                </c:pt>
                <c:pt idx="833">
                  <c:v>14.013667040006835</c:v>
                </c:pt>
                <c:pt idx="834">
                  <c:v>14.344353903476282</c:v>
                </c:pt>
                <c:pt idx="835">
                  <c:v>14.716763024122283</c:v>
                </c:pt>
                <c:pt idx="836">
                  <c:v>15.12781342125075</c:v>
                </c:pt>
                <c:pt idx="837">
                  <c:v>15.574445861993809</c:v>
                </c:pt>
                <c:pt idx="838">
                  <c:v>16.053690818879396</c:v>
                </c:pt>
                <c:pt idx="839">
                  <c:v>16.562717588251466</c:v>
                </c:pt>
                <c:pt idx="840">
                  <c:v>17.098866597180546</c:v>
                </c:pt>
              </c:numCache>
            </c:numRef>
          </c:xVal>
          <c:yVal>
            <c:numRef>
              <c:f>'Dif EB-Oper'!$E$2:$E$842</c:f>
              <c:numCache>
                <c:formatCode>0.00</c:formatCode>
                <c:ptCount val="841"/>
                <c:pt idx="0">
                  <c:v>0.374191</c:v>
                </c:pt>
                <c:pt idx="1">
                  <c:v>0.36426700000000001</c:v>
                </c:pt>
                <c:pt idx="2">
                  <c:v>0.35850599999999999</c:v>
                </c:pt>
                <c:pt idx="3">
                  <c:v>0.37313099999999999</c:v>
                </c:pt>
                <c:pt idx="4">
                  <c:v>0.38490600000000003</c:v>
                </c:pt>
                <c:pt idx="5">
                  <c:v>0.25168400000000002</c:v>
                </c:pt>
                <c:pt idx="6">
                  <c:v>0.19256100000000001</c:v>
                </c:pt>
                <c:pt idx="7">
                  <c:v>0.32150800000000002</c:v>
                </c:pt>
                <c:pt idx="8">
                  <c:v>0.44080000000000003</c:v>
                </c:pt>
                <c:pt idx="9">
                  <c:v>0.54686199999999996</c:v>
                </c:pt>
                <c:pt idx="10">
                  <c:v>0.85745000000000005</c:v>
                </c:pt>
                <c:pt idx="11">
                  <c:v>2.1048900000000001</c:v>
                </c:pt>
                <c:pt idx="12">
                  <c:v>3.4310900000000002</c:v>
                </c:pt>
                <c:pt idx="13">
                  <c:v>4.3540000000000001</c:v>
                </c:pt>
                <c:pt idx="14">
                  <c:v>4.0891099999999998</c:v>
                </c:pt>
                <c:pt idx="15">
                  <c:v>5.4962499999999999</c:v>
                </c:pt>
                <c:pt idx="16">
                  <c:v>6.5415700000000001</c:v>
                </c:pt>
                <c:pt idx="17">
                  <c:v>6.24702</c:v>
                </c:pt>
                <c:pt idx="18">
                  <c:v>4.2650399999999999</c:v>
                </c:pt>
                <c:pt idx="19">
                  <c:v>1.7490600000000001</c:v>
                </c:pt>
                <c:pt idx="20">
                  <c:v>0.81690499999999999</c:v>
                </c:pt>
                <c:pt idx="21">
                  <c:v>0.105492</c:v>
                </c:pt>
                <c:pt idx="22">
                  <c:v>1.43792E-2</c:v>
                </c:pt>
                <c:pt idx="23">
                  <c:v>5.56362E-3</c:v>
                </c:pt>
                <c:pt idx="24">
                  <c:v>2.0183700000000001E-4</c:v>
                </c:pt>
                <c:pt idx="25">
                  <c:v>2.15137E-5</c:v>
                </c:pt>
                <c:pt idx="26">
                  <c:v>8.9948799999999995E-6</c:v>
                </c:pt>
                <c:pt idx="27">
                  <c:v>1.1571E-7</c:v>
                </c:pt>
                <c:pt idx="28">
                  <c:v>6.2336999999999998E-8</c:v>
                </c:pt>
                <c:pt idx="29">
                  <c:v>0.37174800000000002</c:v>
                </c:pt>
                <c:pt idx="30">
                  <c:v>0.360622</c:v>
                </c:pt>
                <c:pt idx="31">
                  <c:v>0.34672700000000001</c:v>
                </c:pt>
                <c:pt idx="32">
                  <c:v>0.35221599999999997</c:v>
                </c:pt>
                <c:pt idx="33">
                  <c:v>0.355819</c:v>
                </c:pt>
                <c:pt idx="34">
                  <c:v>0.23974799999999999</c:v>
                </c:pt>
                <c:pt idx="35">
                  <c:v>0.186443</c:v>
                </c:pt>
                <c:pt idx="36">
                  <c:v>0.23197400000000001</c:v>
                </c:pt>
                <c:pt idx="37">
                  <c:v>0.29400799999999999</c:v>
                </c:pt>
                <c:pt idx="38">
                  <c:v>0.32699499999999998</c:v>
                </c:pt>
                <c:pt idx="39">
                  <c:v>0.62345399999999995</c:v>
                </c:pt>
                <c:pt idx="40">
                  <c:v>1.6035999999999999</c:v>
                </c:pt>
                <c:pt idx="41">
                  <c:v>2.8980000000000001</c:v>
                </c:pt>
                <c:pt idx="42">
                  <c:v>4.4840900000000001</c:v>
                </c:pt>
                <c:pt idx="43">
                  <c:v>4.20505</c:v>
                </c:pt>
                <c:pt idx="44">
                  <c:v>5.7351999999999999</c:v>
                </c:pt>
                <c:pt idx="45">
                  <c:v>6.7759299999999998</c:v>
                </c:pt>
                <c:pt idx="46">
                  <c:v>6.6674899999999999</c:v>
                </c:pt>
                <c:pt idx="47">
                  <c:v>4.4889299999999999</c:v>
                </c:pt>
                <c:pt idx="48">
                  <c:v>1.87618</c:v>
                </c:pt>
                <c:pt idx="49">
                  <c:v>0.79024300000000003</c:v>
                </c:pt>
                <c:pt idx="50">
                  <c:v>8.5252900000000006E-2</c:v>
                </c:pt>
                <c:pt idx="51">
                  <c:v>1.7100899999999999E-2</c:v>
                </c:pt>
                <c:pt idx="52">
                  <c:v>5.2224200000000002E-3</c:v>
                </c:pt>
                <c:pt idx="53">
                  <c:v>2.8764600000000002E-4</c:v>
                </c:pt>
                <c:pt idx="54">
                  <c:v>1.9831100000000001E-5</c:v>
                </c:pt>
                <c:pt idx="55">
                  <c:v>9.0775499999999992E-6</c:v>
                </c:pt>
                <c:pt idx="56">
                  <c:v>6.4622600000000001E-8</c:v>
                </c:pt>
                <c:pt idx="57">
                  <c:v>8.5372900000000001E-8</c:v>
                </c:pt>
                <c:pt idx="58">
                  <c:v>0.340061</c:v>
                </c:pt>
                <c:pt idx="59">
                  <c:v>0.32741900000000002</c:v>
                </c:pt>
                <c:pt idx="60">
                  <c:v>0.30798300000000001</c:v>
                </c:pt>
                <c:pt idx="61">
                  <c:v>0.30674000000000001</c:v>
                </c:pt>
                <c:pt idx="62">
                  <c:v>0.29141099999999998</c:v>
                </c:pt>
                <c:pt idx="63">
                  <c:v>0.23869599999999999</c:v>
                </c:pt>
                <c:pt idx="64">
                  <c:v>0.20552200000000001</c:v>
                </c:pt>
                <c:pt idx="65">
                  <c:v>0.19951099999999999</c:v>
                </c:pt>
                <c:pt idx="66">
                  <c:v>0.246613</c:v>
                </c:pt>
                <c:pt idx="67">
                  <c:v>0.25267299999999998</c:v>
                </c:pt>
                <c:pt idx="68">
                  <c:v>0.26580500000000001</c:v>
                </c:pt>
                <c:pt idx="69">
                  <c:v>0.74407900000000005</c:v>
                </c:pt>
                <c:pt idx="70">
                  <c:v>1.73854</c:v>
                </c:pt>
                <c:pt idx="71">
                  <c:v>4.2218200000000001</c:v>
                </c:pt>
                <c:pt idx="72">
                  <c:v>4.7075300000000002</c:v>
                </c:pt>
                <c:pt idx="73">
                  <c:v>6.0000999999999998</c:v>
                </c:pt>
                <c:pt idx="74">
                  <c:v>6.9576099999999999</c:v>
                </c:pt>
                <c:pt idx="75">
                  <c:v>7.3896600000000001</c:v>
                </c:pt>
                <c:pt idx="76">
                  <c:v>5.2656700000000001</c:v>
                </c:pt>
                <c:pt idx="77">
                  <c:v>1.9907300000000001</c:v>
                </c:pt>
                <c:pt idx="78">
                  <c:v>0.71701700000000002</c:v>
                </c:pt>
                <c:pt idx="79">
                  <c:v>8.8047700000000007E-2</c:v>
                </c:pt>
                <c:pt idx="80">
                  <c:v>2.12566E-2</c:v>
                </c:pt>
                <c:pt idx="81">
                  <c:v>3.1692399999999998E-3</c:v>
                </c:pt>
                <c:pt idx="82">
                  <c:v>3.5327399999999999E-4</c:v>
                </c:pt>
                <c:pt idx="83">
                  <c:v>1.7370599999999999E-5</c:v>
                </c:pt>
                <c:pt idx="84">
                  <c:v>3.32936E-6</c:v>
                </c:pt>
                <c:pt idx="85">
                  <c:v>1.10244E-7</c:v>
                </c:pt>
                <c:pt idx="86">
                  <c:v>5.9203700000000002E-8</c:v>
                </c:pt>
                <c:pt idx="87">
                  <c:v>0.31369999999999998</c:v>
                </c:pt>
                <c:pt idx="88">
                  <c:v>0.30146200000000001</c:v>
                </c:pt>
                <c:pt idx="89">
                  <c:v>0.27584999999999998</c:v>
                </c:pt>
                <c:pt idx="90">
                  <c:v>0.268291</c:v>
                </c:pt>
                <c:pt idx="91">
                  <c:v>0.25923600000000002</c:v>
                </c:pt>
                <c:pt idx="92">
                  <c:v>0.24618000000000001</c:v>
                </c:pt>
                <c:pt idx="93">
                  <c:v>0.21864600000000001</c:v>
                </c:pt>
                <c:pt idx="94">
                  <c:v>0.17782999999999999</c:v>
                </c:pt>
                <c:pt idx="95">
                  <c:v>0.22936300000000001</c:v>
                </c:pt>
                <c:pt idx="96">
                  <c:v>0.24179300000000001</c:v>
                </c:pt>
                <c:pt idx="97">
                  <c:v>0.22880400000000001</c:v>
                </c:pt>
                <c:pt idx="98">
                  <c:v>0.46933599999999998</c:v>
                </c:pt>
                <c:pt idx="99">
                  <c:v>1.22695</c:v>
                </c:pt>
                <c:pt idx="100">
                  <c:v>3.7724799999999998</c:v>
                </c:pt>
                <c:pt idx="101">
                  <c:v>4.9004500000000002</c:v>
                </c:pt>
                <c:pt idx="102">
                  <c:v>5.8801399999999999</c:v>
                </c:pt>
                <c:pt idx="103">
                  <c:v>6.9552199999999997</c:v>
                </c:pt>
                <c:pt idx="104">
                  <c:v>7.7156399999999996</c:v>
                </c:pt>
                <c:pt idx="105">
                  <c:v>5.63767</c:v>
                </c:pt>
                <c:pt idx="106">
                  <c:v>1.9708699999999999</c:v>
                </c:pt>
                <c:pt idx="107">
                  <c:v>0.74393699999999996</c:v>
                </c:pt>
                <c:pt idx="108">
                  <c:v>0.10310800000000001</c:v>
                </c:pt>
                <c:pt idx="109">
                  <c:v>2.10949E-2</c:v>
                </c:pt>
                <c:pt idx="110">
                  <c:v>4.1056299999999999E-3</c:v>
                </c:pt>
                <c:pt idx="111">
                  <c:v>3.8827300000000001E-4</c:v>
                </c:pt>
                <c:pt idx="112">
                  <c:v>1.5280700000000001E-5</c:v>
                </c:pt>
                <c:pt idx="113">
                  <c:v>2.5437299999999999E-6</c:v>
                </c:pt>
                <c:pt idx="114">
                  <c:v>1.54002E-7</c:v>
                </c:pt>
                <c:pt idx="115">
                  <c:v>1.8221600000000001E-8</c:v>
                </c:pt>
                <c:pt idx="116">
                  <c:v>0.27298699999999998</c:v>
                </c:pt>
                <c:pt idx="117">
                  <c:v>0.27221800000000002</c:v>
                </c:pt>
                <c:pt idx="118">
                  <c:v>0.26661299999999999</c:v>
                </c:pt>
                <c:pt idx="119">
                  <c:v>0.26817400000000002</c:v>
                </c:pt>
                <c:pt idx="120">
                  <c:v>0.26827899999999999</c:v>
                </c:pt>
                <c:pt idx="121">
                  <c:v>0.25495299999999999</c:v>
                </c:pt>
                <c:pt idx="122">
                  <c:v>0.23491000000000001</c:v>
                </c:pt>
                <c:pt idx="123">
                  <c:v>0.17260200000000001</c:v>
                </c:pt>
                <c:pt idx="124">
                  <c:v>0.201208</c:v>
                </c:pt>
                <c:pt idx="125">
                  <c:v>0.22054499999999999</c:v>
                </c:pt>
                <c:pt idx="126">
                  <c:v>0.21565599999999999</c:v>
                </c:pt>
                <c:pt idx="127">
                  <c:v>0.23982200000000001</c:v>
                </c:pt>
                <c:pt idx="128">
                  <c:v>0.85368699999999997</c:v>
                </c:pt>
                <c:pt idx="129">
                  <c:v>3.33195</c:v>
                </c:pt>
                <c:pt idx="130">
                  <c:v>4.9994300000000003</c:v>
                </c:pt>
                <c:pt idx="131">
                  <c:v>5.7072900000000004</c:v>
                </c:pt>
                <c:pt idx="132">
                  <c:v>6.9013400000000003</c:v>
                </c:pt>
                <c:pt idx="133">
                  <c:v>7.9152100000000001</c:v>
                </c:pt>
                <c:pt idx="134">
                  <c:v>5.8919600000000001</c:v>
                </c:pt>
                <c:pt idx="135">
                  <c:v>1.89449</c:v>
                </c:pt>
                <c:pt idx="136">
                  <c:v>0.76624700000000001</c:v>
                </c:pt>
                <c:pt idx="137">
                  <c:v>0.11754299999999999</c:v>
                </c:pt>
                <c:pt idx="138">
                  <c:v>2.1497499999999999E-2</c:v>
                </c:pt>
                <c:pt idx="139">
                  <c:v>4.9475099999999996E-3</c:v>
                </c:pt>
                <c:pt idx="140">
                  <c:v>3.84626E-4</c:v>
                </c:pt>
                <c:pt idx="141">
                  <c:v>1.25923E-5</c:v>
                </c:pt>
                <c:pt idx="142">
                  <c:v>1.8301799999999999E-6</c:v>
                </c:pt>
                <c:pt idx="143">
                  <c:v>1.0982699999999999E-7</c:v>
                </c:pt>
                <c:pt idx="144">
                  <c:v>9.2929499999999998E-9</c:v>
                </c:pt>
                <c:pt idx="145">
                  <c:v>9.3544600000000006E-2</c:v>
                </c:pt>
                <c:pt idx="146">
                  <c:v>0.18912200000000001</c:v>
                </c:pt>
                <c:pt idx="147">
                  <c:v>0.26623599999999997</c:v>
                </c:pt>
                <c:pt idx="148">
                  <c:v>0.28127799999999997</c:v>
                </c:pt>
                <c:pt idx="149">
                  <c:v>0.27456399999999997</c:v>
                </c:pt>
                <c:pt idx="150">
                  <c:v>0.25941199999999998</c:v>
                </c:pt>
                <c:pt idx="151">
                  <c:v>0.245722</c:v>
                </c:pt>
                <c:pt idx="152">
                  <c:v>0.20111100000000001</c:v>
                </c:pt>
                <c:pt idx="153">
                  <c:v>0.152251</c:v>
                </c:pt>
                <c:pt idx="154">
                  <c:v>0.16003800000000001</c:v>
                </c:pt>
                <c:pt idx="155">
                  <c:v>0.18241299999999999</c:v>
                </c:pt>
                <c:pt idx="156">
                  <c:v>0.198381</c:v>
                </c:pt>
                <c:pt idx="157">
                  <c:v>0.29832500000000001</c:v>
                </c:pt>
                <c:pt idx="158">
                  <c:v>2.54671</c:v>
                </c:pt>
                <c:pt idx="159">
                  <c:v>4.0425599999999999</c:v>
                </c:pt>
                <c:pt idx="160">
                  <c:v>5.7736299999999998</c:v>
                </c:pt>
                <c:pt idx="161">
                  <c:v>7.4224600000000001</c:v>
                </c:pt>
                <c:pt idx="162">
                  <c:v>8.4481900000000003</c:v>
                </c:pt>
                <c:pt idx="163">
                  <c:v>6.1136400000000002</c:v>
                </c:pt>
                <c:pt idx="164">
                  <c:v>1.7110099999999999</c:v>
                </c:pt>
                <c:pt idx="165">
                  <c:v>0.74375000000000002</c:v>
                </c:pt>
                <c:pt idx="166">
                  <c:v>0.119782</c:v>
                </c:pt>
                <c:pt idx="167">
                  <c:v>1.7376099999999998E-2</c:v>
                </c:pt>
                <c:pt idx="168">
                  <c:v>5.3015900000000001E-3</c:v>
                </c:pt>
                <c:pt idx="169">
                  <c:v>2.8640399999999998E-4</c:v>
                </c:pt>
                <c:pt idx="170">
                  <c:v>4.8535899999999997E-6</c:v>
                </c:pt>
                <c:pt idx="171">
                  <c:v>8.8648399999999999E-7</c:v>
                </c:pt>
                <c:pt idx="172">
                  <c:v>2.1746000000000002E-8</c:v>
                </c:pt>
                <c:pt idx="173">
                  <c:v>8.5086499999999996E-9</c:v>
                </c:pt>
                <c:pt idx="174">
                  <c:v>4.5508300000000002E-2</c:v>
                </c:pt>
                <c:pt idx="175">
                  <c:v>0.12617100000000001</c:v>
                </c:pt>
                <c:pt idx="176">
                  <c:v>0.23363200000000001</c:v>
                </c:pt>
                <c:pt idx="177">
                  <c:v>0.27241900000000002</c:v>
                </c:pt>
                <c:pt idx="178">
                  <c:v>0.28182800000000002</c:v>
                </c:pt>
                <c:pt idx="179">
                  <c:v>0.25794499999999998</c:v>
                </c:pt>
                <c:pt idx="180">
                  <c:v>0.24073900000000001</c:v>
                </c:pt>
                <c:pt idx="181">
                  <c:v>0.196355</c:v>
                </c:pt>
                <c:pt idx="182">
                  <c:v>0.123475</c:v>
                </c:pt>
                <c:pt idx="183">
                  <c:v>0.13045499999999999</c:v>
                </c:pt>
                <c:pt idx="184">
                  <c:v>0.16420399999999999</c:v>
                </c:pt>
                <c:pt idx="185">
                  <c:v>0.18761900000000001</c:v>
                </c:pt>
                <c:pt idx="186">
                  <c:v>0.19272900000000001</c:v>
                </c:pt>
                <c:pt idx="187">
                  <c:v>1.8938999999999999</c:v>
                </c:pt>
                <c:pt idx="188">
                  <c:v>3.6182599999999998</c:v>
                </c:pt>
                <c:pt idx="189">
                  <c:v>6.0213599999999996</c:v>
                </c:pt>
                <c:pt idx="190">
                  <c:v>7.6393399999999998</c:v>
                </c:pt>
                <c:pt idx="191">
                  <c:v>8.6817799999999998</c:v>
                </c:pt>
                <c:pt idx="192">
                  <c:v>6.0993199999999996</c:v>
                </c:pt>
                <c:pt idx="193">
                  <c:v>1.5632900000000001</c:v>
                </c:pt>
                <c:pt idx="194">
                  <c:v>0.72239699999999996</c:v>
                </c:pt>
                <c:pt idx="195">
                  <c:v>0.12064900000000001</c:v>
                </c:pt>
                <c:pt idx="196">
                  <c:v>1.2843200000000001E-2</c:v>
                </c:pt>
                <c:pt idx="197">
                  <c:v>4.7573399999999997E-3</c:v>
                </c:pt>
                <c:pt idx="198">
                  <c:v>2.1513500000000001E-4</c:v>
                </c:pt>
                <c:pt idx="199">
                  <c:v>1.9051899999999999E-6</c:v>
                </c:pt>
                <c:pt idx="200">
                  <c:v>7.94708E-7</c:v>
                </c:pt>
                <c:pt idx="201">
                  <c:v>1.01613E-8</c:v>
                </c:pt>
                <c:pt idx="202">
                  <c:v>1.26837E-8</c:v>
                </c:pt>
                <c:pt idx="203">
                  <c:v>6.8670900000000002E-3</c:v>
                </c:pt>
                <c:pt idx="204">
                  <c:v>3.1433900000000001E-2</c:v>
                </c:pt>
                <c:pt idx="205">
                  <c:v>6.5304399999999999E-2</c:v>
                </c:pt>
                <c:pt idx="206">
                  <c:v>8.1807500000000005E-2</c:v>
                </c:pt>
                <c:pt idx="207">
                  <c:v>0.152561</c:v>
                </c:pt>
                <c:pt idx="208">
                  <c:v>0.187442</c:v>
                </c:pt>
                <c:pt idx="209">
                  <c:v>0.172065</c:v>
                </c:pt>
                <c:pt idx="210">
                  <c:v>0.13983999999999999</c:v>
                </c:pt>
                <c:pt idx="211">
                  <c:v>8.44443E-2</c:v>
                </c:pt>
                <c:pt idx="212">
                  <c:v>9.5590400000000006E-2</c:v>
                </c:pt>
                <c:pt idx="213">
                  <c:v>0.14289499999999999</c:v>
                </c:pt>
                <c:pt idx="214">
                  <c:v>0.125169</c:v>
                </c:pt>
                <c:pt idx="215">
                  <c:v>0.111765</c:v>
                </c:pt>
                <c:pt idx="216">
                  <c:v>0.637463</c:v>
                </c:pt>
                <c:pt idx="217">
                  <c:v>3.0713499999999998</c:v>
                </c:pt>
                <c:pt idx="218">
                  <c:v>6.9847599999999996</c:v>
                </c:pt>
                <c:pt idx="219">
                  <c:v>8.0313599999999994</c:v>
                </c:pt>
                <c:pt idx="220">
                  <c:v>9.1146999999999991</c:v>
                </c:pt>
                <c:pt idx="221">
                  <c:v>6.2109300000000003</c:v>
                </c:pt>
                <c:pt idx="222">
                  <c:v>1.3111600000000001</c:v>
                </c:pt>
                <c:pt idx="223">
                  <c:v>0.65211200000000002</c:v>
                </c:pt>
                <c:pt idx="224">
                  <c:v>9.1003500000000001E-2</c:v>
                </c:pt>
                <c:pt idx="225">
                  <c:v>8.6589500000000003E-3</c:v>
                </c:pt>
                <c:pt idx="226">
                  <c:v>2.8953099999999999E-3</c:v>
                </c:pt>
                <c:pt idx="227">
                  <c:v>5.9804900000000001E-5</c:v>
                </c:pt>
                <c:pt idx="228">
                  <c:v>2.2616699999999999E-6</c:v>
                </c:pt>
                <c:pt idx="229">
                  <c:v>4.9992100000000002E-7</c:v>
                </c:pt>
                <c:pt idx="230">
                  <c:v>3.27559E-8</c:v>
                </c:pt>
                <c:pt idx="231">
                  <c:v>3.5478600000000002E-9</c:v>
                </c:pt>
                <c:pt idx="232">
                  <c:v>8.0844E-4</c:v>
                </c:pt>
                <c:pt idx="233">
                  <c:v>9.8445900000000003E-3</c:v>
                </c:pt>
                <c:pt idx="234">
                  <c:v>3.21906E-2</c:v>
                </c:pt>
                <c:pt idx="235">
                  <c:v>4.53415E-2</c:v>
                </c:pt>
                <c:pt idx="236">
                  <c:v>6.3184599999999994E-2</c:v>
                </c:pt>
                <c:pt idx="237">
                  <c:v>8.8426599999999994E-2</c:v>
                </c:pt>
                <c:pt idx="238">
                  <c:v>8.9747599999999997E-2</c:v>
                </c:pt>
                <c:pt idx="239">
                  <c:v>7.9811499999999994E-2</c:v>
                </c:pt>
                <c:pt idx="240">
                  <c:v>7.8835699999999995E-2</c:v>
                </c:pt>
                <c:pt idx="241">
                  <c:v>8.9195300000000005E-2</c:v>
                </c:pt>
                <c:pt idx="242">
                  <c:v>9.9423200000000003E-2</c:v>
                </c:pt>
                <c:pt idx="243">
                  <c:v>6.8312100000000001E-2</c:v>
                </c:pt>
                <c:pt idx="244">
                  <c:v>5.58132E-2</c:v>
                </c:pt>
                <c:pt idx="245">
                  <c:v>0.54719799999999996</c:v>
                </c:pt>
                <c:pt idx="246">
                  <c:v>2.5779700000000001</c:v>
                </c:pt>
                <c:pt idx="247">
                  <c:v>7.6441299999999996</c:v>
                </c:pt>
                <c:pt idx="248">
                  <c:v>7.9392699999999996</c:v>
                </c:pt>
                <c:pt idx="249">
                  <c:v>9.2893399999999993</c:v>
                </c:pt>
                <c:pt idx="250">
                  <c:v>6.9877500000000001</c:v>
                </c:pt>
                <c:pt idx="251">
                  <c:v>1.3061700000000001</c:v>
                </c:pt>
                <c:pt idx="252">
                  <c:v>0.59000900000000001</c:v>
                </c:pt>
                <c:pt idx="253">
                  <c:v>7.2587100000000002E-2</c:v>
                </c:pt>
                <c:pt idx="254">
                  <c:v>7.2466800000000001E-3</c:v>
                </c:pt>
                <c:pt idx="255">
                  <c:v>1.8111100000000001E-3</c:v>
                </c:pt>
                <c:pt idx="256">
                  <c:v>5.8598099999999997E-5</c:v>
                </c:pt>
                <c:pt idx="257">
                  <c:v>2.2619700000000001E-6</c:v>
                </c:pt>
                <c:pt idx="258">
                  <c:v>2.1721E-7</c:v>
                </c:pt>
                <c:pt idx="259">
                  <c:v>3.18777E-8</c:v>
                </c:pt>
                <c:pt idx="260">
                  <c:v>4.2675999999999996E-9</c:v>
                </c:pt>
                <c:pt idx="261">
                  <c:v>7.64554E-5</c:v>
                </c:pt>
                <c:pt idx="262">
                  <c:v>1.2147899999999999E-4</c:v>
                </c:pt>
                <c:pt idx="263">
                  <c:v>1.25281E-3</c:v>
                </c:pt>
                <c:pt idx="264">
                  <c:v>2.8340599999999998E-3</c:v>
                </c:pt>
                <c:pt idx="265">
                  <c:v>1.4234800000000001E-2</c:v>
                </c:pt>
                <c:pt idx="266">
                  <c:v>3.2107700000000003E-2</c:v>
                </c:pt>
                <c:pt idx="267">
                  <c:v>4.1295900000000003E-2</c:v>
                </c:pt>
                <c:pt idx="268">
                  <c:v>5.0322499999999999E-2</c:v>
                </c:pt>
                <c:pt idx="269">
                  <c:v>4.5696300000000002E-2</c:v>
                </c:pt>
                <c:pt idx="270">
                  <c:v>3.9599299999999997E-2</c:v>
                </c:pt>
                <c:pt idx="271">
                  <c:v>3.3750599999999999E-2</c:v>
                </c:pt>
                <c:pt idx="272">
                  <c:v>1.51412E-2</c:v>
                </c:pt>
                <c:pt idx="273">
                  <c:v>1.1348799999999999E-2</c:v>
                </c:pt>
                <c:pt idx="274">
                  <c:v>0.55545800000000001</c:v>
                </c:pt>
                <c:pt idx="275">
                  <c:v>1.5896399999999999</c:v>
                </c:pt>
                <c:pt idx="276">
                  <c:v>8.2637199999999993</c:v>
                </c:pt>
                <c:pt idx="277">
                  <c:v>8.1316100000000002</c:v>
                </c:pt>
                <c:pt idx="278">
                  <c:v>10.9163</c:v>
                </c:pt>
                <c:pt idx="279">
                  <c:v>7.4574800000000003</c:v>
                </c:pt>
                <c:pt idx="280">
                  <c:v>1.31162</c:v>
                </c:pt>
                <c:pt idx="281">
                  <c:v>0.43290699999999999</c:v>
                </c:pt>
                <c:pt idx="282">
                  <c:v>5.4737399999999999E-2</c:v>
                </c:pt>
                <c:pt idx="283">
                  <c:v>4.0041199999999999E-3</c:v>
                </c:pt>
                <c:pt idx="284">
                  <c:v>6.7937599999999998E-4</c:v>
                </c:pt>
                <c:pt idx="285">
                  <c:v>2.92442E-5</c:v>
                </c:pt>
                <c:pt idx="286">
                  <c:v>9.3902799999999996E-7</c:v>
                </c:pt>
                <c:pt idx="287">
                  <c:v>5.6356900000000001E-8</c:v>
                </c:pt>
                <c:pt idx="288">
                  <c:v>6.8477400000000002E-9</c:v>
                </c:pt>
                <c:pt idx="289">
                  <c:v>1.12954E-8</c:v>
                </c:pt>
                <c:pt idx="290">
                  <c:v>4.9787799999999998E-5</c:v>
                </c:pt>
                <c:pt idx="291">
                  <c:v>1.0567999999999999E-5</c:v>
                </c:pt>
                <c:pt idx="292">
                  <c:v>1.7146499999999999E-5</c:v>
                </c:pt>
                <c:pt idx="293">
                  <c:v>3.9470700000000001E-5</c:v>
                </c:pt>
                <c:pt idx="294">
                  <c:v>3.00308E-3</c:v>
                </c:pt>
                <c:pt idx="295">
                  <c:v>1.1930100000000001E-2</c:v>
                </c:pt>
                <c:pt idx="296">
                  <c:v>1.6971699999999999E-2</c:v>
                </c:pt>
                <c:pt idx="297">
                  <c:v>2.78693E-2</c:v>
                </c:pt>
                <c:pt idx="298">
                  <c:v>3.0835100000000001E-2</c:v>
                </c:pt>
                <c:pt idx="299">
                  <c:v>2.7740799999999999E-2</c:v>
                </c:pt>
                <c:pt idx="300">
                  <c:v>1.48045E-2</c:v>
                </c:pt>
                <c:pt idx="301">
                  <c:v>4.5853500000000002E-3</c:v>
                </c:pt>
                <c:pt idx="302">
                  <c:v>9.4283000000000006E-3</c:v>
                </c:pt>
                <c:pt idx="303">
                  <c:v>0.50279600000000002</c:v>
                </c:pt>
                <c:pt idx="304">
                  <c:v>1.32321</c:v>
                </c:pt>
                <c:pt idx="305">
                  <c:v>8.3602000000000007</c:v>
                </c:pt>
                <c:pt idx="306">
                  <c:v>8.7608599999999992</c:v>
                </c:pt>
                <c:pt idx="307">
                  <c:v>11.349299999999999</c:v>
                </c:pt>
                <c:pt idx="308">
                  <c:v>7.3925999999999998</c:v>
                </c:pt>
                <c:pt idx="309">
                  <c:v>1.28548</c:v>
                </c:pt>
                <c:pt idx="310">
                  <c:v>0.41635499999999998</c:v>
                </c:pt>
                <c:pt idx="311">
                  <c:v>4.4850300000000003E-2</c:v>
                </c:pt>
                <c:pt idx="312">
                  <c:v>2.6329499999999998E-3</c:v>
                </c:pt>
                <c:pt idx="313">
                  <c:v>5.0401799999999996E-4</c:v>
                </c:pt>
                <c:pt idx="314">
                  <c:v>1.86088E-5</c:v>
                </c:pt>
                <c:pt idx="315">
                  <c:v>1.2649399999999999E-7</c:v>
                </c:pt>
                <c:pt idx="316">
                  <c:v>4.2718099999999998E-8</c:v>
                </c:pt>
                <c:pt idx="317">
                  <c:v>1.49188E-9</c:v>
                </c:pt>
                <c:pt idx="318">
                  <c:v>7.7714300000000003E-9</c:v>
                </c:pt>
                <c:pt idx="319">
                  <c:v>1.6432100000000001E-5</c:v>
                </c:pt>
                <c:pt idx="320">
                  <c:v>3.5394599999999999E-6</c:v>
                </c:pt>
                <c:pt idx="321">
                  <c:v>4.74555E-7</c:v>
                </c:pt>
                <c:pt idx="322">
                  <c:v>8.0611699999999996E-6</c:v>
                </c:pt>
                <c:pt idx="323">
                  <c:v>2.79058E-4</c:v>
                </c:pt>
                <c:pt idx="324">
                  <c:v>1.5723499999999999E-3</c:v>
                </c:pt>
                <c:pt idx="325">
                  <c:v>2.58771E-3</c:v>
                </c:pt>
                <c:pt idx="326">
                  <c:v>3.8375599999999998E-3</c:v>
                </c:pt>
                <c:pt idx="327">
                  <c:v>5.7894599999999997E-3</c:v>
                </c:pt>
                <c:pt idx="328">
                  <c:v>6.6662300000000004E-3</c:v>
                </c:pt>
                <c:pt idx="329">
                  <c:v>4.5216500000000003E-3</c:v>
                </c:pt>
                <c:pt idx="330">
                  <c:v>1.8118100000000001E-3</c:v>
                </c:pt>
                <c:pt idx="331">
                  <c:v>6.0242200000000003E-3</c:v>
                </c:pt>
                <c:pt idx="332">
                  <c:v>0.416551</c:v>
                </c:pt>
                <c:pt idx="333">
                  <c:v>1.6504099999999999</c:v>
                </c:pt>
                <c:pt idx="334">
                  <c:v>8.2642500000000005</c:v>
                </c:pt>
                <c:pt idx="335">
                  <c:v>9.5765700000000002</c:v>
                </c:pt>
                <c:pt idx="336">
                  <c:v>11.2852</c:v>
                </c:pt>
                <c:pt idx="337">
                  <c:v>6.9814800000000004</c:v>
                </c:pt>
                <c:pt idx="338">
                  <c:v>1.1696500000000001</c:v>
                </c:pt>
                <c:pt idx="339">
                  <c:v>0.38677499999999998</c:v>
                </c:pt>
                <c:pt idx="340">
                  <c:v>4.06112E-2</c:v>
                </c:pt>
                <c:pt idx="341">
                  <c:v>1.4415999999999999E-3</c:v>
                </c:pt>
                <c:pt idx="342">
                  <c:v>3.7541000000000001E-4</c:v>
                </c:pt>
                <c:pt idx="343">
                  <c:v>1.23838E-5</c:v>
                </c:pt>
                <c:pt idx="344">
                  <c:v>6.7509099999999998E-9</c:v>
                </c:pt>
                <c:pt idx="345">
                  <c:v>2.64119E-8</c:v>
                </c:pt>
                <c:pt idx="346">
                  <c:v>1.57863E-9</c:v>
                </c:pt>
                <c:pt idx="347">
                  <c:v>6.7418099999999999E-9</c:v>
                </c:pt>
                <c:pt idx="348">
                  <c:v>5.7323700000000001E-8</c:v>
                </c:pt>
                <c:pt idx="349">
                  <c:v>1.07834E-7</c:v>
                </c:pt>
                <c:pt idx="350">
                  <c:v>4.8446999999999997E-8</c:v>
                </c:pt>
                <c:pt idx="351">
                  <c:v>1.1569399999999999E-6</c:v>
                </c:pt>
                <c:pt idx="352">
                  <c:v>2.00292E-7</c:v>
                </c:pt>
                <c:pt idx="353">
                  <c:v>1.23064E-8</c:v>
                </c:pt>
                <c:pt idx="354">
                  <c:v>1.6496799999999999E-6</c:v>
                </c:pt>
                <c:pt idx="355">
                  <c:v>1.5772599999999999E-5</c:v>
                </c:pt>
                <c:pt idx="356">
                  <c:v>1.5562000000000001E-5</c:v>
                </c:pt>
                <c:pt idx="357">
                  <c:v>5.12868E-6</c:v>
                </c:pt>
                <c:pt idx="358">
                  <c:v>7.8471400000000002E-5</c:v>
                </c:pt>
                <c:pt idx="359">
                  <c:v>1.9500299999999999E-3</c:v>
                </c:pt>
                <c:pt idx="360">
                  <c:v>4.02177E-3</c:v>
                </c:pt>
                <c:pt idx="361">
                  <c:v>0.165241</c:v>
                </c:pt>
                <c:pt idx="362">
                  <c:v>1.8806799999999999</c:v>
                </c:pt>
                <c:pt idx="363">
                  <c:v>10.3703</c:v>
                </c:pt>
                <c:pt idx="364">
                  <c:v>12.4131</c:v>
                </c:pt>
                <c:pt idx="365">
                  <c:v>11.6191</c:v>
                </c:pt>
                <c:pt idx="366">
                  <c:v>5.3049900000000001</c:v>
                </c:pt>
                <c:pt idx="367">
                  <c:v>0.75402499999999995</c:v>
                </c:pt>
                <c:pt idx="368">
                  <c:v>0.27191199999999999</c:v>
                </c:pt>
                <c:pt idx="369">
                  <c:v>2.18614E-2</c:v>
                </c:pt>
                <c:pt idx="370">
                  <c:v>2.2758399999999999E-4</c:v>
                </c:pt>
                <c:pt idx="371">
                  <c:v>2.1433800000000001E-4</c:v>
                </c:pt>
                <c:pt idx="372">
                  <c:v>3.43412E-6</c:v>
                </c:pt>
                <c:pt idx="373">
                  <c:v>9.3704399999999993E-10</c:v>
                </c:pt>
                <c:pt idx="374">
                  <c:v>1.69386E-9</c:v>
                </c:pt>
                <c:pt idx="375">
                  <c:v>6.27964E-9</c:v>
                </c:pt>
                <c:pt idx="376">
                  <c:v>3.03585E-9</c:v>
                </c:pt>
                <c:pt idx="377">
                  <c:v>8.8807699999999997E-9</c:v>
                </c:pt>
                <c:pt idx="378">
                  <c:v>5.6268200000000002E-8</c:v>
                </c:pt>
                <c:pt idx="379">
                  <c:v>7.9854400000000003E-8</c:v>
                </c:pt>
                <c:pt idx="380">
                  <c:v>1.0282399999999999E-7</c:v>
                </c:pt>
                <c:pt idx="381">
                  <c:v>5.8341099999999998E-7</c:v>
                </c:pt>
                <c:pt idx="382">
                  <c:v>8.0235000000000003E-7</c:v>
                </c:pt>
                <c:pt idx="383">
                  <c:v>8.0235000000000003E-7</c:v>
                </c:pt>
                <c:pt idx="384">
                  <c:v>3.6425800000000001E-8</c:v>
                </c:pt>
                <c:pt idx="385">
                  <c:v>3.0485399999999998E-7</c:v>
                </c:pt>
                <c:pt idx="386">
                  <c:v>4.2044700000000001E-7</c:v>
                </c:pt>
                <c:pt idx="387">
                  <c:v>1.5409799999999999E-5</c:v>
                </c:pt>
                <c:pt idx="388">
                  <c:v>1.2827100000000001E-3</c:v>
                </c:pt>
                <c:pt idx="389">
                  <c:v>1.90799E-3</c:v>
                </c:pt>
                <c:pt idx="390">
                  <c:v>6.2121099999999999E-2</c:v>
                </c:pt>
                <c:pt idx="391">
                  <c:v>1.3909100000000001</c:v>
                </c:pt>
                <c:pt idx="392">
                  <c:v>13.0672</c:v>
                </c:pt>
                <c:pt idx="393">
                  <c:v>13.4923</c:v>
                </c:pt>
                <c:pt idx="394">
                  <c:v>9.9078800000000005</c:v>
                </c:pt>
                <c:pt idx="395">
                  <c:v>3.6409699999999998</c:v>
                </c:pt>
                <c:pt idx="396">
                  <c:v>0.49104999999999999</c:v>
                </c:pt>
                <c:pt idx="397">
                  <c:v>0.193547</c:v>
                </c:pt>
                <c:pt idx="398">
                  <c:v>1.2355700000000001E-2</c:v>
                </c:pt>
                <c:pt idx="399">
                  <c:v>3.9172399999999998E-4</c:v>
                </c:pt>
                <c:pt idx="400">
                  <c:v>1.5934900000000001E-4</c:v>
                </c:pt>
                <c:pt idx="401">
                  <c:v>7.4844399999999995E-7</c:v>
                </c:pt>
                <c:pt idx="402">
                  <c:v>2.27491E-9</c:v>
                </c:pt>
                <c:pt idx="403">
                  <c:v>1.98367E-9</c:v>
                </c:pt>
                <c:pt idx="404">
                  <c:v>1.2526399999999999E-8</c:v>
                </c:pt>
                <c:pt idx="405">
                  <c:v>5.4918399999999999E-9</c:v>
                </c:pt>
                <c:pt idx="406">
                  <c:v>5.8947599999999996E-9</c:v>
                </c:pt>
                <c:pt idx="407">
                  <c:v>5.2963899999999998E-8</c:v>
                </c:pt>
                <c:pt idx="408">
                  <c:v>9.22724E-7</c:v>
                </c:pt>
                <c:pt idx="409">
                  <c:v>1.0472E-7</c:v>
                </c:pt>
                <c:pt idx="410">
                  <c:v>1.0459799999999999E-7</c:v>
                </c:pt>
                <c:pt idx="411">
                  <c:v>1.62584E-7</c:v>
                </c:pt>
                <c:pt idx="412">
                  <c:v>1.08675E-7</c:v>
                </c:pt>
                <c:pt idx="413">
                  <c:v>1.8342599999999999E-7</c:v>
                </c:pt>
                <c:pt idx="414">
                  <c:v>4.7740699999999995E-7</c:v>
                </c:pt>
                <c:pt idx="415">
                  <c:v>1.75532E-5</c:v>
                </c:pt>
                <c:pt idx="416">
                  <c:v>3.2367799999999999E-5</c:v>
                </c:pt>
                <c:pt idx="417">
                  <c:v>7.2204699999999997E-5</c:v>
                </c:pt>
                <c:pt idx="418">
                  <c:v>3.1486600000000002E-4</c:v>
                </c:pt>
                <c:pt idx="419">
                  <c:v>3.7885700000000001E-2</c:v>
                </c:pt>
                <c:pt idx="420">
                  <c:v>0.522173</c:v>
                </c:pt>
                <c:pt idx="421">
                  <c:v>13.873799999999999</c:v>
                </c:pt>
                <c:pt idx="422">
                  <c:v>10.329499999999999</c:v>
                </c:pt>
                <c:pt idx="423">
                  <c:v>4.8018799999999997</c:v>
                </c:pt>
                <c:pt idx="424">
                  <c:v>1.3686799999999999</c:v>
                </c:pt>
                <c:pt idx="425">
                  <c:v>0.24387400000000001</c:v>
                </c:pt>
                <c:pt idx="426">
                  <c:v>8.8335200000000003E-2</c:v>
                </c:pt>
                <c:pt idx="427">
                  <c:v>1.1716700000000001E-3</c:v>
                </c:pt>
                <c:pt idx="428">
                  <c:v>1.8113600000000001E-4</c:v>
                </c:pt>
                <c:pt idx="429">
                  <c:v>4.6287700000000001E-5</c:v>
                </c:pt>
                <c:pt idx="430">
                  <c:v>2.13505E-9</c:v>
                </c:pt>
                <c:pt idx="431">
                  <c:v>4.4156500000000002E-10</c:v>
                </c:pt>
                <c:pt idx="432">
                  <c:v>1.04736E-9</c:v>
                </c:pt>
                <c:pt idx="433">
                  <c:v>8.2654099999999999E-9</c:v>
                </c:pt>
                <c:pt idx="434">
                  <c:v>2.6159900000000002E-9</c:v>
                </c:pt>
                <c:pt idx="435">
                  <c:v>2.6159900000000002E-9</c:v>
                </c:pt>
                <c:pt idx="436">
                  <c:v>1.15695E-7</c:v>
                </c:pt>
                <c:pt idx="437">
                  <c:v>9.1065199999999997E-7</c:v>
                </c:pt>
                <c:pt idx="438">
                  <c:v>1.41641E-6</c:v>
                </c:pt>
                <c:pt idx="439">
                  <c:v>8.9983500000000006E-8</c:v>
                </c:pt>
                <c:pt idx="440">
                  <c:v>9.6842500000000002E-8</c:v>
                </c:pt>
                <c:pt idx="441">
                  <c:v>1.24699E-7</c:v>
                </c:pt>
                <c:pt idx="442">
                  <c:v>2.8305500000000002E-7</c:v>
                </c:pt>
                <c:pt idx="443">
                  <c:v>1.11431E-5</c:v>
                </c:pt>
                <c:pt idx="444">
                  <c:v>3.8461999999999999E-5</c:v>
                </c:pt>
                <c:pt idx="445">
                  <c:v>2.9833E-5</c:v>
                </c:pt>
                <c:pt idx="446">
                  <c:v>1.2768200000000001E-5</c:v>
                </c:pt>
                <c:pt idx="447">
                  <c:v>7.0399200000000002E-5</c:v>
                </c:pt>
                <c:pt idx="448">
                  <c:v>3.6346900000000001E-2</c:v>
                </c:pt>
                <c:pt idx="449">
                  <c:v>0.202574</c:v>
                </c:pt>
                <c:pt idx="450">
                  <c:v>10.513400000000001</c:v>
                </c:pt>
                <c:pt idx="451">
                  <c:v>5.2388700000000004</c:v>
                </c:pt>
                <c:pt idx="452">
                  <c:v>2.11368</c:v>
                </c:pt>
                <c:pt idx="453">
                  <c:v>0.88987000000000005</c:v>
                </c:pt>
                <c:pt idx="454">
                  <c:v>0.176314</c:v>
                </c:pt>
                <c:pt idx="455">
                  <c:v>4.8281600000000001E-2</c:v>
                </c:pt>
                <c:pt idx="456">
                  <c:v>3.9223200000000001E-4</c:v>
                </c:pt>
                <c:pt idx="457">
                  <c:v>6.3780600000000004E-5</c:v>
                </c:pt>
                <c:pt idx="458">
                  <c:v>7.6430699999999993E-6</c:v>
                </c:pt>
                <c:pt idx="459">
                  <c:v>2.24015E-10</c:v>
                </c:pt>
                <c:pt idx="460">
                  <c:v>1.06159E-11</c:v>
                </c:pt>
                <c:pt idx="461">
                  <c:v>1.16305E-9</c:v>
                </c:pt>
                <c:pt idx="462">
                  <c:v>1.4973E-9</c:v>
                </c:pt>
                <c:pt idx="463">
                  <c:v>8.5075000000000002E-9</c:v>
                </c:pt>
                <c:pt idx="464">
                  <c:v>8.5075000000000002E-9</c:v>
                </c:pt>
                <c:pt idx="465">
                  <c:v>4.4646700000000002E-7</c:v>
                </c:pt>
                <c:pt idx="466">
                  <c:v>3.1195899999999998E-8</c:v>
                </c:pt>
                <c:pt idx="467">
                  <c:v>7.9121400000000001E-7</c:v>
                </c:pt>
                <c:pt idx="468">
                  <c:v>1.46182E-7</c:v>
                </c:pt>
                <c:pt idx="469">
                  <c:v>2.5593999999999999E-5</c:v>
                </c:pt>
                <c:pt idx="470">
                  <c:v>1.9158099999999999E-5</c:v>
                </c:pt>
                <c:pt idx="471">
                  <c:v>7.1954599999999995E-7</c:v>
                </c:pt>
                <c:pt idx="472">
                  <c:v>2.8884800000000002E-5</c:v>
                </c:pt>
                <c:pt idx="473">
                  <c:v>5.10279E-5</c:v>
                </c:pt>
                <c:pt idx="474">
                  <c:v>1.5817599999999999E-5</c:v>
                </c:pt>
                <c:pt idx="475">
                  <c:v>1.5355100000000001E-4</c:v>
                </c:pt>
                <c:pt idx="476">
                  <c:v>2.07185E-4</c:v>
                </c:pt>
                <c:pt idx="477">
                  <c:v>1.5573500000000001E-3</c:v>
                </c:pt>
                <c:pt idx="478">
                  <c:v>2.31351E-3</c:v>
                </c:pt>
                <c:pt idx="479">
                  <c:v>0.14154800000000001</c:v>
                </c:pt>
                <c:pt idx="480">
                  <c:v>6.9903599999999996E-2</c:v>
                </c:pt>
                <c:pt idx="481">
                  <c:v>0.12518299999999999</c:v>
                </c:pt>
                <c:pt idx="482">
                  <c:v>0.12652099999999999</c:v>
                </c:pt>
                <c:pt idx="483">
                  <c:v>1.7800099999999999E-2</c:v>
                </c:pt>
                <c:pt idx="484">
                  <c:v>1.10681E-3</c:v>
                </c:pt>
                <c:pt idx="485">
                  <c:v>2.35425E-5</c:v>
                </c:pt>
                <c:pt idx="486">
                  <c:v>3.18494E-6</c:v>
                </c:pt>
                <c:pt idx="487">
                  <c:v>9.0800799999999996E-8</c:v>
                </c:pt>
                <c:pt idx="488">
                  <c:v>2.6761800000000002E-9</c:v>
                </c:pt>
                <c:pt idx="489">
                  <c:v>4.8450900000000001E-10</c:v>
                </c:pt>
                <c:pt idx="490">
                  <c:v>6.5130799999999998E-10</c:v>
                </c:pt>
                <c:pt idx="491">
                  <c:v>1.3472200000000001E-8</c:v>
                </c:pt>
                <c:pt idx="492">
                  <c:v>1.7259599999999999E-8</c:v>
                </c:pt>
                <c:pt idx="493">
                  <c:v>6.0783299999999999E-7</c:v>
                </c:pt>
                <c:pt idx="494">
                  <c:v>4.6410399999999998E-7</c:v>
                </c:pt>
                <c:pt idx="495">
                  <c:v>8.9748300000000004E-7</c:v>
                </c:pt>
                <c:pt idx="496">
                  <c:v>1.2241700000000001E-6</c:v>
                </c:pt>
                <c:pt idx="497">
                  <c:v>5.3133700000000003E-5</c:v>
                </c:pt>
                <c:pt idx="498">
                  <c:v>7.1024200000000003E-5</c:v>
                </c:pt>
                <c:pt idx="499">
                  <c:v>4.5716500000000002E-5</c:v>
                </c:pt>
                <c:pt idx="500">
                  <c:v>2.1093800000000001E-5</c:v>
                </c:pt>
                <c:pt idx="501">
                  <c:v>2.2764699999999999E-5</c:v>
                </c:pt>
                <c:pt idx="502">
                  <c:v>2.6800499999999999E-5</c:v>
                </c:pt>
                <c:pt idx="503">
                  <c:v>8.0820800000000004E-6</c:v>
                </c:pt>
                <c:pt idx="504">
                  <c:v>3.1533200000000001E-6</c:v>
                </c:pt>
                <c:pt idx="505">
                  <c:v>7.2774E-6</c:v>
                </c:pt>
                <c:pt idx="506">
                  <c:v>2.0997799999999999E-3</c:v>
                </c:pt>
                <c:pt idx="507">
                  <c:v>4.51338E-3</c:v>
                </c:pt>
                <c:pt idx="508">
                  <c:v>3.0195399999999998E-3</c:v>
                </c:pt>
                <c:pt idx="509">
                  <c:v>2.7070799999999999E-2</c:v>
                </c:pt>
                <c:pt idx="510">
                  <c:v>4.4931400000000003E-2</c:v>
                </c:pt>
                <c:pt idx="511">
                  <c:v>1.6870400000000001E-2</c:v>
                </c:pt>
                <c:pt idx="512">
                  <c:v>2.2542700000000001E-3</c:v>
                </c:pt>
                <c:pt idx="513">
                  <c:v>3.9664799999999999E-4</c:v>
                </c:pt>
                <c:pt idx="514">
                  <c:v>8.8204600000000002E-6</c:v>
                </c:pt>
                <c:pt idx="515">
                  <c:v>1.6066899999999999E-6</c:v>
                </c:pt>
                <c:pt idx="516">
                  <c:v>6.8971500000000003E-8</c:v>
                </c:pt>
                <c:pt idx="517">
                  <c:v>2.5808799999999999E-9</c:v>
                </c:pt>
                <c:pt idx="518">
                  <c:v>1.26248E-9</c:v>
                </c:pt>
                <c:pt idx="519">
                  <c:v>1.14097E-9</c:v>
                </c:pt>
                <c:pt idx="520">
                  <c:v>2.6170399999999999E-9</c:v>
                </c:pt>
                <c:pt idx="521">
                  <c:v>2.0059300000000001E-8</c:v>
                </c:pt>
                <c:pt idx="522">
                  <c:v>3.0087799999999997E-4</c:v>
                </c:pt>
                <c:pt idx="523">
                  <c:v>2.0691499999999999E-6</c:v>
                </c:pt>
                <c:pt idx="524">
                  <c:v>8.4928899999999998E-7</c:v>
                </c:pt>
                <c:pt idx="525">
                  <c:v>4.1763700000000001E-5</c:v>
                </c:pt>
                <c:pt idx="526">
                  <c:v>1.27699E-4</c:v>
                </c:pt>
                <c:pt idx="527">
                  <c:v>4.7736399999999999E-5</c:v>
                </c:pt>
                <c:pt idx="528">
                  <c:v>3.4855399999999998E-5</c:v>
                </c:pt>
                <c:pt idx="529">
                  <c:v>6.5787300000000006E-5</c:v>
                </c:pt>
                <c:pt idx="530">
                  <c:v>8.57713E-6</c:v>
                </c:pt>
                <c:pt idx="531">
                  <c:v>2.89025E-6</c:v>
                </c:pt>
                <c:pt idx="532">
                  <c:v>3.0770299999999999E-6</c:v>
                </c:pt>
                <c:pt idx="533">
                  <c:v>6.06491E-6</c:v>
                </c:pt>
                <c:pt idx="534">
                  <c:v>8.7614700000000003E-6</c:v>
                </c:pt>
                <c:pt idx="535">
                  <c:v>3.3556300000000003E-5</c:v>
                </c:pt>
                <c:pt idx="536">
                  <c:v>1.88325E-5</c:v>
                </c:pt>
                <c:pt idx="537">
                  <c:v>2.34699E-4</c:v>
                </c:pt>
                <c:pt idx="538">
                  <c:v>4.2410100000000002E-4</c:v>
                </c:pt>
                <c:pt idx="539">
                  <c:v>6.71431E-4</c:v>
                </c:pt>
                <c:pt idx="540">
                  <c:v>1.5767299999999999E-3</c:v>
                </c:pt>
                <c:pt idx="541">
                  <c:v>1.63929E-4</c:v>
                </c:pt>
                <c:pt idx="542">
                  <c:v>1.37576E-5</c:v>
                </c:pt>
                <c:pt idx="543">
                  <c:v>7.8181800000000005E-7</c:v>
                </c:pt>
                <c:pt idx="544">
                  <c:v>3.1209199999999999E-7</c:v>
                </c:pt>
                <c:pt idx="545">
                  <c:v>2.31642E-7</c:v>
                </c:pt>
                <c:pt idx="546">
                  <c:v>3.9106500000000003E-9</c:v>
                </c:pt>
                <c:pt idx="547">
                  <c:v>7.8676999999999996E-10</c:v>
                </c:pt>
                <c:pt idx="548">
                  <c:v>1.8347799999999999E-9</c:v>
                </c:pt>
                <c:pt idx="549">
                  <c:v>4.3578299999999996E-9</c:v>
                </c:pt>
                <c:pt idx="550">
                  <c:v>1.9226099999999998E-8</c:v>
                </c:pt>
                <c:pt idx="551">
                  <c:v>8.6190499999999994E-5</c:v>
                </c:pt>
                <c:pt idx="552">
                  <c:v>1.81227E-6</c:v>
                </c:pt>
                <c:pt idx="553">
                  <c:v>1.0810699999999999E-6</c:v>
                </c:pt>
                <c:pt idx="554">
                  <c:v>9.2151799999999994E-5</c:v>
                </c:pt>
                <c:pt idx="555">
                  <c:v>1.8565300000000001E-4</c:v>
                </c:pt>
                <c:pt idx="556">
                  <c:v>6.87914E-5</c:v>
                </c:pt>
                <c:pt idx="557">
                  <c:v>4.2472399999999997E-5</c:v>
                </c:pt>
                <c:pt idx="558">
                  <c:v>3.7132299999999997E-5</c:v>
                </c:pt>
                <c:pt idx="559">
                  <c:v>1.6330200000000002E-5</c:v>
                </c:pt>
                <c:pt idx="560">
                  <c:v>4.5840100000000003E-6</c:v>
                </c:pt>
                <c:pt idx="561">
                  <c:v>7.3517700000000001E-6</c:v>
                </c:pt>
                <c:pt idx="562">
                  <c:v>8.6520900000000003E-7</c:v>
                </c:pt>
                <c:pt idx="563">
                  <c:v>1.28125E-6</c:v>
                </c:pt>
                <c:pt idx="564">
                  <c:v>1.3726999999999999E-5</c:v>
                </c:pt>
                <c:pt idx="565">
                  <c:v>1.2208899999999999E-5</c:v>
                </c:pt>
                <c:pt idx="566">
                  <c:v>1.20749E-5</c:v>
                </c:pt>
                <c:pt idx="567">
                  <c:v>6.4740799999999999E-6</c:v>
                </c:pt>
                <c:pt idx="568">
                  <c:v>2.85192E-5</c:v>
                </c:pt>
                <c:pt idx="569">
                  <c:v>1.3793099999999999E-4</c:v>
                </c:pt>
                <c:pt idx="570">
                  <c:v>1.57438E-5</c:v>
                </c:pt>
                <c:pt idx="571">
                  <c:v>5.2366E-6</c:v>
                </c:pt>
                <c:pt idx="572">
                  <c:v>3.4283899999999998E-6</c:v>
                </c:pt>
                <c:pt idx="573">
                  <c:v>3.9617100000000001E-7</c:v>
                </c:pt>
                <c:pt idx="574">
                  <c:v>1.4803300000000001E-7</c:v>
                </c:pt>
                <c:pt idx="575">
                  <c:v>4.7492299999999997E-9</c:v>
                </c:pt>
                <c:pt idx="576">
                  <c:v>9.6193000000000001E-10</c:v>
                </c:pt>
                <c:pt idx="577">
                  <c:v>2.2657700000000001E-9</c:v>
                </c:pt>
                <c:pt idx="578">
                  <c:v>6.1234799999999996E-9</c:v>
                </c:pt>
                <c:pt idx="579">
                  <c:v>1.35625E-8</c:v>
                </c:pt>
                <c:pt idx="580">
                  <c:v>3.2017499999999999E-6</c:v>
                </c:pt>
                <c:pt idx="581">
                  <c:v>2.9475600000000001E-6</c:v>
                </c:pt>
                <c:pt idx="582">
                  <c:v>1.31353E-6</c:v>
                </c:pt>
                <c:pt idx="583">
                  <c:v>7.2663800000000005E-7</c:v>
                </c:pt>
                <c:pt idx="584">
                  <c:v>3.1485500000000002E-5</c:v>
                </c:pt>
                <c:pt idx="585">
                  <c:v>2.9553899999999998E-5</c:v>
                </c:pt>
                <c:pt idx="586">
                  <c:v>1.9197900000000001E-5</c:v>
                </c:pt>
                <c:pt idx="587">
                  <c:v>2.3193500000000001E-6</c:v>
                </c:pt>
                <c:pt idx="588">
                  <c:v>1.9522E-5</c:v>
                </c:pt>
                <c:pt idx="589">
                  <c:v>1.26543E-5</c:v>
                </c:pt>
                <c:pt idx="590">
                  <c:v>7.5042300000000005E-7</c:v>
                </c:pt>
                <c:pt idx="591">
                  <c:v>7.1908100000000003E-7</c:v>
                </c:pt>
                <c:pt idx="592">
                  <c:v>5.9289299999999999E-7</c:v>
                </c:pt>
                <c:pt idx="593">
                  <c:v>5.5209500000000001E-6</c:v>
                </c:pt>
                <c:pt idx="594">
                  <c:v>5.8676200000000001E-6</c:v>
                </c:pt>
                <c:pt idx="595">
                  <c:v>1.33884E-6</c:v>
                </c:pt>
                <c:pt idx="596">
                  <c:v>7.21036E-7</c:v>
                </c:pt>
                <c:pt idx="597">
                  <c:v>8.2195499999999999E-6</c:v>
                </c:pt>
                <c:pt idx="598">
                  <c:v>6.4689200000000004E-5</c:v>
                </c:pt>
                <c:pt idx="599">
                  <c:v>1.1447700000000001E-5</c:v>
                </c:pt>
                <c:pt idx="600">
                  <c:v>1.40065E-5</c:v>
                </c:pt>
                <c:pt idx="601">
                  <c:v>4.5270900000000004E-6</c:v>
                </c:pt>
                <c:pt idx="602">
                  <c:v>4.5270900000000004E-6</c:v>
                </c:pt>
                <c:pt idx="603">
                  <c:v>4.5270900000000004E-6</c:v>
                </c:pt>
                <c:pt idx="604">
                  <c:v>5.14431E-9</c:v>
                </c:pt>
                <c:pt idx="605">
                  <c:v>1.1226599999999999E-9</c:v>
                </c:pt>
                <c:pt idx="606">
                  <c:v>3.28252E-9</c:v>
                </c:pt>
                <c:pt idx="607">
                  <c:v>8.7632299999999993E-9</c:v>
                </c:pt>
                <c:pt idx="608">
                  <c:v>9.0960500000000002E-9</c:v>
                </c:pt>
                <c:pt idx="609">
                  <c:v>7.7078699999999995E-7</c:v>
                </c:pt>
                <c:pt idx="610">
                  <c:v>1.22439E-6</c:v>
                </c:pt>
                <c:pt idx="611">
                  <c:v>4.9811100000000003E-7</c:v>
                </c:pt>
                <c:pt idx="612">
                  <c:v>4.7095200000000002E-7</c:v>
                </c:pt>
                <c:pt idx="613">
                  <c:v>6.8498500000000002E-7</c:v>
                </c:pt>
                <c:pt idx="614">
                  <c:v>9.3015800000000001E-7</c:v>
                </c:pt>
                <c:pt idx="615">
                  <c:v>9.5028699999999999E-7</c:v>
                </c:pt>
                <c:pt idx="616">
                  <c:v>9.7161900000000004E-7</c:v>
                </c:pt>
                <c:pt idx="617">
                  <c:v>8.0780500000000005E-7</c:v>
                </c:pt>
                <c:pt idx="618">
                  <c:v>7.0790099999999995E-7</c:v>
                </c:pt>
                <c:pt idx="619">
                  <c:v>6.5370699999999997E-7</c:v>
                </c:pt>
                <c:pt idx="620">
                  <c:v>4.6220300000000003E-7</c:v>
                </c:pt>
                <c:pt idx="621">
                  <c:v>2.0793899999999999E-7</c:v>
                </c:pt>
                <c:pt idx="622">
                  <c:v>3.3338800000000001E-8</c:v>
                </c:pt>
                <c:pt idx="623">
                  <c:v>6.3297000000000001E-8</c:v>
                </c:pt>
                <c:pt idx="624">
                  <c:v>4.9476799999999997E-7</c:v>
                </c:pt>
                <c:pt idx="625">
                  <c:v>1.3206700000000001E-8</c:v>
                </c:pt>
                <c:pt idx="626">
                  <c:v>3.2353599999999999E-9</c:v>
                </c:pt>
                <c:pt idx="627">
                  <c:v>1.2174E-8</c:v>
                </c:pt>
                <c:pt idx="628">
                  <c:v>1.4391E-8</c:v>
                </c:pt>
                <c:pt idx="629">
                  <c:v>1.7812999999999999E-8</c:v>
                </c:pt>
                <c:pt idx="630">
                  <c:v>1.7812999999999999E-8</c:v>
                </c:pt>
                <c:pt idx="631">
                  <c:v>2.0551000000000001E-9</c:v>
                </c:pt>
                <c:pt idx="632">
                  <c:v>6.5433799999999998E-9</c:v>
                </c:pt>
                <c:pt idx="633">
                  <c:v>2.7104600000000002E-9</c:v>
                </c:pt>
                <c:pt idx="634">
                  <c:v>4.1275000000000001E-9</c:v>
                </c:pt>
                <c:pt idx="635">
                  <c:v>1.10131E-9</c:v>
                </c:pt>
                <c:pt idx="636">
                  <c:v>8.7157100000000003E-9</c:v>
                </c:pt>
                <c:pt idx="637">
                  <c:v>1.01961E-8</c:v>
                </c:pt>
                <c:pt idx="638">
                  <c:v>6.5467600000000003E-7</c:v>
                </c:pt>
                <c:pt idx="639">
                  <c:v>1.06109E-6</c:v>
                </c:pt>
                <c:pt idx="640">
                  <c:v>3.3090399999999998E-7</c:v>
                </c:pt>
                <c:pt idx="641">
                  <c:v>3.4009200000000003E-7</c:v>
                </c:pt>
                <c:pt idx="642">
                  <c:v>5.1009000000000004E-7</c:v>
                </c:pt>
                <c:pt idx="643">
                  <c:v>7.2824299999999999E-7</c:v>
                </c:pt>
                <c:pt idx="644">
                  <c:v>7.2351299999999998E-7</c:v>
                </c:pt>
                <c:pt idx="645">
                  <c:v>9.7604099999999992E-7</c:v>
                </c:pt>
                <c:pt idx="646">
                  <c:v>7.3407900000000004E-7</c:v>
                </c:pt>
                <c:pt idx="647">
                  <c:v>1.4427200000000001E-6</c:v>
                </c:pt>
                <c:pt idx="648">
                  <c:v>5.5467299999999995E-7</c:v>
                </c:pt>
                <c:pt idx="649">
                  <c:v>2.1932499999999999E-7</c:v>
                </c:pt>
                <c:pt idx="650">
                  <c:v>3.2682899999999997E-8</c:v>
                </c:pt>
                <c:pt idx="651">
                  <c:v>7.9340399999999996E-9</c:v>
                </c:pt>
                <c:pt idx="652">
                  <c:v>3.3860500000000001E-8</c:v>
                </c:pt>
                <c:pt idx="653">
                  <c:v>8.4273099999999995E-8</c:v>
                </c:pt>
                <c:pt idx="654">
                  <c:v>3.2688300000000002E-9</c:v>
                </c:pt>
                <c:pt idx="655">
                  <c:v>6.2164599999999999E-10</c:v>
                </c:pt>
                <c:pt idx="656">
                  <c:v>1.2029200000000001E-8</c:v>
                </c:pt>
                <c:pt idx="657">
                  <c:v>7.0643500000000007E-8</c:v>
                </c:pt>
                <c:pt idx="658">
                  <c:v>4.6034600000000001E-7</c:v>
                </c:pt>
                <c:pt idx="659">
                  <c:v>7.7548400000000001E-7</c:v>
                </c:pt>
                <c:pt idx="660">
                  <c:v>7.4369000000000002E-9</c:v>
                </c:pt>
                <c:pt idx="661">
                  <c:v>6.0306100000000001E-9</c:v>
                </c:pt>
                <c:pt idx="662">
                  <c:v>6.3238099999999999E-9</c:v>
                </c:pt>
                <c:pt idx="663">
                  <c:v>3.2803099999999998E-9</c:v>
                </c:pt>
                <c:pt idx="664">
                  <c:v>2.3649900000000001E-9</c:v>
                </c:pt>
                <c:pt idx="665">
                  <c:v>9.2495400000000007E-9</c:v>
                </c:pt>
                <c:pt idx="666">
                  <c:v>1.13122E-8</c:v>
                </c:pt>
                <c:pt idx="667">
                  <c:v>1.8940500000000001E-6</c:v>
                </c:pt>
                <c:pt idx="668">
                  <c:v>1.58071E-6</c:v>
                </c:pt>
                <c:pt idx="669">
                  <c:v>2.6384800000000002E-7</c:v>
                </c:pt>
                <c:pt idx="670">
                  <c:v>2.6160400000000002E-7</c:v>
                </c:pt>
                <c:pt idx="671">
                  <c:v>3.2800399999999998E-7</c:v>
                </c:pt>
                <c:pt idx="672">
                  <c:v>4.28801E-7</c:v>
                </c:pt>
                <c:pt idx="673">
                  <c:v>5.3316600000000005E-7</c:v>
                </c:pt>
                <c:pt idx="674">
                  <c:v>1.1957700000000001E-6</c:v>
                </c:pt>
                <c:pt idx="675">
                  <c:v>8.45857E-7</c:v>
                </c:pt>
                <c:pt idx="676">
                  <c:v>6.1434599999999999E-7</c:v>
                </c:pt>
                <c:pt idx="677">
                  <c:v>2.25477E-7</c:v>
                </c:pt>
                <c:pt idx="678">
                  <c:v>3.1211799999999998E-8</c:v>
                </c:pt>
                <c:pt idx="679">
                  <c:v>5.1661999999999998E-9</c:v>
                </c:pt>
                <c:pt idx="680">
                  <c:v>2.6180700000000002E-8</c:v>
                </c:pt>
                <c:pt idx="681">
                  <c:v>2.52204E-7</c:v>
                </c:pt>
                <c:pt idx="682">
                  <c:v>7.0550000000000006E-8</c:v>
                </c:pt>
                <c:pt idx="683">
                  <c:v>3.7300700000000001E-9</c:v>
                </c:pt>
                <c:pt idx="684">
                  <c:v>1.6739399999999999E-9</c:v>
                </c:pt>
                <c:pt idx="685">
                  <c:v>5.4160599999999996E-9</c:v>
                </c:pt>
                <c:pt idx="686">
                  <c:v>1.09878E-6</c:v>
                </c:pt>
                <c:pt idx="687">
                  <c:v>3.0980799999999999E-6</c:v>
                </c:pt>
                <c:pt idx="688">
                  <c:v>3.9679499999999998E-6</c:v>
                </c:pt>
                <c:pt idx="689">
                  <c:v>1.0330699999999999E-6</c:v>
                </c:pt>
                <c:pt idx="690">
                  <c:v>7.2445500000000002E-9</c:v>
                </c:pt>
                <c:pt idx="691">
                  <c:v>3.2790099999999998E-9</c:v>
                </c:pt>
                <c:pt idx="692">
                  <c:v>2.0702700000000001E-9</c:v>
                </c:pt>
                <c:pt idx="693">
                  <c:v>7.1156700000000003E-10</c:v>
                </c:pt>
                <c:pt idx="694">
                  <c:v>1.1312799999999999E-8</c:v>
                </c:pt>
                <c:pt idx="695">
                  <c:v>1.54439E-8</c:v>
                </c:pt>
                <c:pt idx="696">
                  <c:v>1.0770499999999999E-6</c:v>
                </c:pt>
                <c:pt idx="697">
                  <c:v>2.4274499999999999E-7</c:v>
                </c:pt>
                <c:pt idx="698">
                  <c:v>2.2149799999999999E-7</c:v>
                </c:pt>
                <c:pt idx="699">
                  <c:v>2.2872E-7</c:v>
                </c:pt>
                <c:pt idx="700">
                  <c:v>2.59118E-7</c:v>
                </c:pt>
                <c:pt idx="701">
                  <c:v>4.6345399999999999E-7</c:v>
                </c:pt>
                <c:pt idx="702">
                  <c:v>8.7117599999999999E-7</c:v>
                </c:pt>
                <c:pt idx="703">
                  <c:v>1.1681099999999999E-6</c:v>
                </c:pt>
                <c:pt idx="704">
                  <c:v>7.0453900000000001E-7</c:v>
                </c:pt>
                <c:pt idx="705">
                  <c:v>4.4349800000000002E-7</c:v>
                </c:pt>
                <c:pt idx="706">
                  <c:v>1.2993700000000001E-7</c:v>
                </c:pt>
                <c:pt idx="707">
                  <c:v>2.5970399999999999E-8</c:v>
                </c:pt>
                <c:pt idx="708">
                  <c:v>5.0384700000000003E-9</c:v>
                </c:pt>
                <c:pt idx="709">
                  <c:v>4.2563099999999997E-9</c:v>
                </c:pt>
                <c:pt idx="710">
                  <c:v>3.16141E-8</c:v>
                </c:pt>
                <c:pt idx="711">
                  <c:v>5.6752200000000002E-8</c:v>
                </c:pt>
                <c:pt idx="712">
                  <c:v>5.7251100000000003E-9</c:v>
                </c:pt>
                <c:pt idx="713">
                  <c:v>4.3498899999999998E-9</c:v>
                </c:pt>
                <c:pt idx="714">
                  <c:v>4.9128599999999999E-9</c:v>
                </c:pt>
                <c:pt idx="715">
                  <c:v>1.6859100000000001E-6</c:v>
                </c:pt>
                <c:pt idx="716">
                  <c:v>4.2881300000000001E-6</c:v>
                </c:pt>
                <c:pt idx="717">
                  <c:v>5.7466500000000003E-6</c:v>
                </c:pt>
                <c:pt idx="718">
                  <c:v>1.2198299999999999E-6</c:v>
                </c:pt>
                <c:pt idx="719">
                  <c:v>7.5100200000000005E-9</c:v>
                </c:pt>
                <c:pt idx="720">
                  <c:v>2.94268E-9</c:v>
                </c:pt>
                <c:pt idx="721">
                  <c:v>1.82078E-9</c:v>
                </c:pt>
                <c:pt idx="722">
                  <c:v>2.39651E-9</c:v>
                </c:pt>
                <c:pt idx="723">
                  <c:v>1.2073900000000001E-8</c:v>
                </c:pt>
                <c:pt idx="724">
                  <c:v>1.64676E-8</c:v>
                </c:pt>
                <c:pt idx="725">
                  <c:v>2.9589199999999999E-7</c:v>
                </c:pt>
                <c:pt idx="726">
                  <c:v>1.03809E-7</c:v>
                </c:pt>
                <c:pt idx="727">
                  <c:v>1.0143E-7</c:v>
                </c:pt>
                <c:pt idx="728">
                  <c:v>9.2206300000000002E-8</c:v>
                </c:pt>
                <c:pt idx="729">
                  <c:v>1.4238100000000001E-7</c:v>
                </c:pt>
                <c:pt idx="730">
                  <c:v>8.5751500000000004E-7</c:v>
                </c:pt>
                <c:pt idx="731">
                  <c:v>1.1485999999999999E-6</c:v>
                </c:pt>
                <c:pt idx="732">
                  <c:v>1.13214E-6</c:v>
                </c:pt>
                <c:pt idx="733">
                  <c:v>5.3296799999999999E-7</c:v>
                </c:pt>
                <c:pt idx="734">
                  <c:v>3.08023E-7</c:v>
                </c:pt>
                <c:pt idx="735">
                  <c:v>1.13089E-7</c:v>
                </c:pt>
                <c:pt idx="736">
                  <c:v>1.9222199999999999E-8</c:v>
                </c:pt>
                <c:pt idx="737">
                  <c:v>2.5150600000000002E-9</c:v>
                </c:pt>
                <c:pt idx="738">
                  <c:v>2.9843499999999999E-9</c:v>
                </c:pt>
                <c:pt idx="739">
                  <c:v>2.61884E-9</c:v>
                </c:pt>
                <c:pt idx="740">
                  <c:v>3.2073399999999998E-9</c:v>
                </c:pt>
                <c:pt idx="741">
                  <c:v>5.2560600000000001E-9</c:v>
                </c:pt>
                <c:pt idx="742">
                  <c:v>3.9303899999999997E-9</c:v>
                </c:pt>
                <c:pt idx="743">
                  <c:v>2.11232E-9</c:v>
                </c:pt>
                <c:pt idx="744">
                  <c:v>5.5654100000000002E-8</c:v>
                </c:pt>
                <c:pt idx="745">
                  <c:v>1.3841199999999999E-6</c:v>
                </c:pt>
                <c:pt idx="746">
                  <c:v>2.8376499999999998E-6</c:v>
                </c:pt>
                <c:pt idx="747">
                  <c:v>4.94505E-9</c:v>
                </c:pt>
                <c:pt idx="748">
                  <c:v>2.65128E-9</c:v>
                </c:pt>
                <c:pt idx="749">
                  <c:v>1.4589E-9</c:v>
                </c:pt>
                <c:pt idx="750">
                  <c:v>2.5880299999999998E-9</c:v>
                </c:pt>
                <c:pt idx="751">
                  <c:v>1.82919E-9</c:v>
                </c:pt>
                <c:pt idx="752">
                  <c:v>9.2776899999999992E-9</c:v>
                </c:pt>
                <c:pt idx="753">
                  <c:v>1.3091699999999999E-8</c:v>
                </c:pt>
                <c:pt idx="754">
                  <c:v>4.0249699999999998E-7</c:v>
                </c:pt>
                <c:pt idx="755">
                  <c:v>2.6513500000000002E-7</c:v>
                </c:pt>
                <c:pt idx="756">
                  <c:v>2.7584299999999999E-7</c:v>
                </c:pt>
                <c:pt idx="757">
                  <c:v>3.1698999999999998E-7</c:v>
                </c:pt>
                <c:pt idx="758">
                  <c:v>4.3525399999999999E-7</c:v>
                </c:pt>
                <c:pt idx="759">
                  <c:v>6.4081300000000001E-7</c:v>
                </c:pt>
                <c:pt idx="760">
                  <c:v>9.0702100000000001E-7</c:v>
                </c:pt>
                <c:pt idx="761">
                  <c:v>1.07686E-6</c:v>
                </c:pt>
                <c:pt idx="762">
                  <c:v>5.0506800000000001E-7</c:v>
                </c:pt>
                <c:pt idx="763">
                  <c:v>2.8549699999999998E-7</c:v>
                </c:pt>
                <c:pt idx="764">
                  <c:v>1.10157E-7</c:v>
                </c:pt>
                <c:pt idx="765">
                  <c:v>1.12611E-7</c:v>
                </c:pt>
                <c:pt idx="766">
                  <c:v>5.33088E-8</c:v>
                </c:pt>
                <c:pt idx="767">
                  <c:v>3.5061400000000001E-9</c:v>
                </c:pt>
                <c:pt idx="768">
                  <c:v>2.00432E-9</c:v>
                </c:pt>
                <c:pt idx="769">
                  <c:v>4.7713400000000002E-9</c:v>
                </c:pt>
                <c:pt idx="770">
                  <c:v>6.2165699999999998E-9</c:v>
                </c:pt>
                <c:pt idx="771">
                  <c:v>4.4938900000000001E-9</c:v>
                </c:pt>
                <c:pt idx="772">
                  <c:v>1.78682E-9</c:v>
                </c:pt>
                <c:pt idx="773">
                  <c:v>1.15051E-9</c:v>
                </c:pt>
                <c:pt idx="774">
                  <c:v>1.15051E-9</c:v>
                </c:pt>
                <c:pt idx="775">
                  <c:v>2.5045599999999998E-7</c:v>
                </c:pt>
                <c:pt idx="776">
                  <c:v>3.2082700000000001E-9</c:v>
                </c:pt>
                <c:pt idx="777">
                  <c:v>2.1698899999999998E-9</c:v>
                </c:pt>
                <c:pt idx="778">
                  <c:v>1.9323099999999999E-9</c:v>
                </c:pt>
                <c:pt idx="779">
                  <c:v>4.2373300000000003E-9</c:v>
                </c:pt>
                <c:pt idx="780">
                  <c:v>3.38618E-9</c:v>
                </c:pt>
                <c:pt idx="781">
                  <c:v>8.6196799999999993E-9</c:v>
                </c:pt>
                <c:pt idx="782">
                  <c:v>9.8852399999999993E-9</c:v>
                </c:pt>
                <c:pt idx="783">
                  <c:v>3.4588200000000003E-7</c:v>
                </c:pt>
                <c:pt idx="784">
                  <c:v>4.39493E-7</c:v>
                </c:pt>
                <c:pt idx="785">
                  <c:v>4.9608600000000004E-7</c:v>
                </c:pt>
                <c:pt idx="786">
                  <c:v>4.5387900000000001E-7</c:v>
                </c:pt>
                <c:pt idx="787">
                  <c:v>4.2647999999999999E-7</c:v>
                </c:pt>
                <c:pt idx="788">
                  <c:v>4.9271199999999997E-7</c:v>
                </c:pt>
                <c:pt idx="789">
                  <c:v>6.76753E-7</c:v>
                </c:pt>
                <c:pt idx="790">
                  <c:v>9.9409999999999994E-7</c:v>
                </c:pt>
                <c:pt idx="791">
                  <c:v>5.4256099999999998E-7</c:v>
                </c:pt>
                <c:pt idx="792">
                  <c:v>2.82435E-7</c:v>
                </c:pt>
                <c:pt idx="793">
                  <c:v>1.07832E-7</c:v>
                </c:pt>
                <c:pt idx="794">
                  <c:v>4.80683E-8</c:v>
                </c:pt>
                <c:pt idx="795">
                  <c:v>1.90693E-8</c:v>
                </c:pt>
                <c:pt idx="796">
                  <c:v>2.9998800000000002E-9</c:v>
                </c:pt>
                <c:pt idx="797">
                  <c:v>3.4593599999999999E-9</c:v>
                </c:pt>
                <c:pt idx="798">
                  <c:v>5.1047700000000004E-9</c:v>
                </c:pt>
                <c:pt idx="799">
                  <c:v>4.8607199999999997E-9</c:v>
                </c:pt>
                <c:pt idx="800">
                  <c:v>4.9522000000000003E-9</c:v>
                </c:pt>
                <c:pt idx="801">
                  <c:v>2.5666299999999999E-9</c:v>
                </c:pt>
                <c:pt idx="802">
                  <c:v>2.1183999999999999E-10</c:v>
                </c:pt>
                <c:pt idx="803">
                  <c:v>2.1183999999999999E-10</c:v>
                </c:pt>
                <c:pt idx="804">
                  <c:v>1.9129800000000002E-9</c:v>
                </c:pt>
                <c:pt idx="805">
                  <c:v>8.4363700000000007E-9</c:v>
                </c:pt>
                <c:pt idx="806">
                  <c:v>2.1355200000000001E-9</c:v>
                </c:pt>
                <c:pt idx="807">
                  <c:v>3.02327E-9</c:v>
                </c:pt>
                <c:pt idx="808">
                  <c:v>4.1087000000000001E-9</c:v>
                </c:pt>
                <c:pt idx="809">
                  <c:v>4.6251599999999998E-9</c:v>
                </c:pt>
                <c:pt idx="810">
                  <c:v>7.9584500000000004E-9</c:v>
                </c:pt>
                <c:pt idx="811">
                  <c:v>6.6838700000000004E-9</c:v>
                </c:pt>
                <c:pt idx="812">
                  <c:v>9.1351900000000004E-8</c:v>
                </c:pt>
                <c:pt idx="813">
                  <c:v>2.1451999999999999E-7</c:v>
                </c:pt>
                <c:pt idx="814">
                  <c:v>2.5993599999999998E-7</c:v>
                </c:pt>
                <c:pt idx="815">
                  <c:v>2.66091E-7</c:v>
                </c:pt>
                <c:pt idx="816">
                  <c:v>2.6715000000000001E-7</c:v>
                </c:pt>
                <c:pt idx="817">
                  <c:v>3.36616E-7</c:v>
                </c:pt>
                <c:pt idx="818">
                  <c:v>3.7435099999999999E-7</c:v>
                </c:pt>
                <c:pt idx="819">
                  <c:v>6.9056499999999999E-7</c:v>
                </c:pt>
                <c:pt idx="820">
                  <c:v>6.9908500000000002E-7</c:v>
                </c:pt>
                <c:pt idx="821">
                  <c:v>4.5219799999999998E-7</c:v>
                </c:pt>
                <c:pt idx="822">
                  <c:v>1.1694E-7</c:v>
                </c:pt>
                <c:pt idx="823">
                  <c:v>2.8943200000000001E-8</c:v>
                </c:pt>
                <c:pt idx="824">
                  <c:v>2.2813500000000002E-9</c:v>
                </c:pt>
                <c:pt idx="825">
                  <c:v>5.4872200000000004E-9</c:v>
                </c:pt>
                <c:pt idx="826">
                  <c:v>5.5062400000000002E-9</c:v>
                </c:pt>
                <c:pt idx="827">
                  <c:v>3.4842200000000002E-9</c:v>
                </c:pt>
                <c:pt idx="828">
                  <c:v>2.6066799999999999E-9</c:v>
                </c:pt>
                <c:pt idx="829">
                  <c:v>1.11078E-9</c:v>
                </c:pt>
                <c:pt idx="830">
                  <c:v>7.5540199999999995E-7</c:v>
                </c:pt>
                <c:pt idx="831">
                  <c:v>1.8038999999999999E-7</c:v>
                </c:pt>
                <c:pt idx="832">
                  <c:v>3.7534099999999998E-9</c:v>
                </c:pt>
                <c:pt idx="833">
                  <c:v>1.9261700000000002E-9</c:v>
                </c:pt>
                <c:pt idx="834">
                  <c:v>2.4800499999999999E-9</c:v>
                </c:pt>
                <c:pt idx="835">
                  <c:v>3.2677400000000001E-9</c:v>
                </c:pt>
                <c:pt idx="836">
                  <c:v>3.7958599999999998E-9</c:v>
                </c:pt>
                <c:pt idx="837">
                  <c:v>9.7073600000000007E-10</c:v>
                </c:pt>
                <c:pt idx="838">
                  <c:v>3.1930499999999998E-9</c:v>
                </c:pt>
                <c:pt idx="839">
                  <c:v>5.5508299999999999E-9</c:v>
                </c:pt>
                <c:pt idx="840">
                  <c:v>9.89078E-9</c:v>
                </c:pt>
              </c:numCache>
            </c:numRef>
          </c:yVal>
          <c:smooth val="0"/>
        </c:ser>
        <c:ser>
          <c:idx val="2"/>
          <c:order val="5"/>
          <c:tx>
            <c:strRef>
              <c:f>'Dif EB-Oper'!$D$1</c:f>
              <c:strCache>
                <c:ptCount val="1"/>
                <c:pt idx="0">
                  <c:v>NE-23/06/2011</c:v>
                </c:pt>
              </c:strCache>
            </c:strRef>
          </c:tx>
          <c:spPr>
            <a:ln w="28575">
              <a:noFill/>
            </a:ln>
          </c:spPr>
          <c:xVal>
            <c:numRef>
              <c:f>'Dif EB-Oper'!$A$2:$A$842</c:f>
              <c:numCache>
                <c:formatCode>General</c:formatCode>
                <c:ptCount val="841"/>
                <c:pt idx="0">
                  <c:v>19.744375680353865</c:v>
                </c:pt>
                <c:pt idx="1">
                  <c:v>19.206066645905064</c:v>
                </c:pt>
                <c:pt idx="2">
                  <c:v>18.69092349261922</c:v>
                </c:pt>
                <c:pt idx="3">
                  <c:v>18.200913328922361</c:v>
                </c:pt>
                <c:pt idx="4">
                  <c:v>17.738119150770974</c:v>
                </c:pt>
                <c:pt idx="5">
                  <c:v>17.304724672959878</c:v>
                </c:pt>
                <c:pt idx="6">
                  <c:v>16.902991481005522</c:v>
                </c:pt>
                <c:pt idx="7">
                  <c:v>16.535227425316791</c:v>
                </c:pt>
                <c:pt idx="8">
                  <c:v>16.203745585726391</c:v>
                </c:pt>
                <c:pt idx="9">
                  <c:v>15.910813807186193</c:v>
                </c:pt>
                <c:pt idx="10">
                  <c:v>15.65859575463103</c:v>
                </c:pt>
                <c:pt idx="11">
                  <c:v>15.44908560423394</c:v>
                </c:pt>
                <c:pt idx="12">
                  <c:v>15.284039747623925</c:v>
                </c:pt>
                <c:pt idx="13">
                  <c:v>15.164910023041649</c:v>
                </c:pt>
                <c:pt idx="14">
                  <c:v>15.092783739487853</c:v>
                </c:pt>
                <c:pt idx="15">
                  <c:v>15.068335873843173</c:v>
                </c:pt>
                <c:pt idx="16">
                  <c:v>15.091798136966634</c:v>
                </c:pt>
                <c:pt idx="17">
                  <c:v>15.162948130457657</c:v>
                </c:pt>
                <c:pt idx="18">
                  <c:v>15.281119756318578</c:v>
                </c:pt>
                <c:pt idx="19">
                  <c:v>15.445233763428471</c:v>
                </c:pt>
                <c:pt idx="20">
                  <c:v>15.653845246678195</c:v>
                </c:pt>
                <c:pt idx="21">
                  <c:v>15.905203425513001</c:v>
                </c:pt>
                <c:pt idx="22">
                  <c:v>16.197318327641518</c:v>
                </c:pt>
                <c:pt idx="23">
                  <c:v>16.528029102314331</c:v>
                </c:pt>
                <c:pt idx="24">
                  <c:v>16.895069428888149</c:v>
                </c:pt>
                <c:pt idx="25">
                  <c:v>17.296126618608938</c:v>
                </c:pt>
                <c:pt idx="26">
                  <c:v>17.728892266775979</c:v>
                </c:pt>
                <c:pt idx="27">
                  <c:v>18.191103485136658</c:v>
                </c:pt>
                <c:pt idx="28">
                  <c:v>18.680574696913187</c:v>
                </c:pt>
                <c:pt idx="29">
                  <c:v>18.988909190406631</c:v>
                </c:pt>
                <c:pt idx="30">
                  <c:v>18.428545716944328</c:v>
                </c:pt>
                <c:pt idx="31">
                  <c:v>17.89102909956566</c:v>
                </c:pt>
                <c:pt idx="32">
                  <c:v>17.378479428347685</c:v>
                </c:pt>
                <c:pt idx="33">
                  <c:v>16.893169395986888</c:v>
                </c:pt>
                <c:pt idx="34">
                  <c:v>16.437511893273463</c:v>
                </c:pt>
                <c:pt idx="35">
                  <c:v>16.014038286500547</c:v>
                </c:pt>
                <c:pt idx="36">
                  <c:v>15.625365507453214</c:v>
                </c:pt>
                <c:pt idx="37">
                  <c:v>15.27415045891285</c:v>
                </c:pt>
                <c:pt idx="38">
                  <c:v>14.963031017862219</c:v>
                </c:pt>
                <c:pt idx="39">
                  <c:v>14.694554169538762</c:v>
                </c:pt>
                <c:pt idx="40">
                  <c:v>14.471093505381978</c:v>
                </c:pt>
                <c:pt idx="41">
                  <c:v>14.294760307242237</c:v>
                </c:pt>
                <c:pt idx="42">
                  <c:v>14.167314397637584</c:v>
                </c:pt>
                <c:pt idx="43">
                  <c:v>14.090082407193687</c:v>
                </c:pt>
                <c:pt idx="44">
                  <c:v>14.063891610841901</c:v>
                </c:pt>
                <c:pt idx="45">
                  <c:v>14.089026660543647</c:v>
                </c:pt>
                <c:pt idx="46">
                  <c:v>14.165214338001013</c:v>
                </c:pt>
                <c:pt idx="47">
                  <c:v>14.291638193066253</c:v>
                </c:pt>
                <c:pt idx="48">
                  <c:v>14.466981276047569</c:v>
                </c:pt>
                <c:pt idx="49">
                  <c:v>14.68949189868423</c:v>
                </c:pt>
                <c:pt idx="50">
                  <c:v>14.957065127942402</c:v>
                </c:pt>
                <c:pt idx="51">
                  <c:v>15.267331863869074</c:v>
                </c:pt>
                <c:pt idx="52">
                  <c:v>15.617747828720681</c:v>
                </c:pt>
                <c:pt idx="53">
                  <c:v>16.005676250677791</c:v>
                </c:pt>
                <c:pt idx="54">
                  <c:v>16.428459977779802</c:v>
                </c:pt>
                <c:pt idx="55">
                  <c:v>16.883480750174392</c:v>
                </c:pt>
                <c:pt idx="56">
                  <c:v>17.368205066773918</c:v>
                </c:pt>
                <c:pt idx="57">
                  <c:v>17.880217343240361</c:v>
                </c:pt>
                <c:pt idx="58">
                  <c:v>18.257458496735836</c:v>
                </c:pt>
                <c:pt idx="59">
                  <c:v>17.67391908321494</c:v>
                </c:pt>
                <c:pt idx="60">
                  <c:v>17.112715762263669</c:v>
                </c:pt>
                <c:pt idx="61">
                  <c:v>16.576117330666609</c:v>
                </c:pt>
                <c:pt idx="62">
                  <c:v>16.066589269662376</c:v>
                </c:pt>
                <c:pt idx="63">
                  <c:v>15.586786575815706</c:v>
                </c:pt>
                <c:pt idx="64">
                  <c:v>15.139535685087161</c:v>
                </c:pt>
                <c:pt idx="65">
                  <c:v>14.727802475591217</c:v>
                </c:pt>
                <c:pt idx="66">
                  <c:v>14.35464352605211</c:v>
                </c:pt>
                <c:pt idx="67">
                  <c:v>14.023138584497731</c:v>
                </c:pt>
                <c:pt idx="68">
                  <c:v>13.736303751738717</c:v>
                </c:pt>
                <c:pt idx="69">
                  <c:v>13.496987284576903</c:v>
                </c:pt>
                <c:pt idx="70">
                  <c:v>13.307753031974643</c:v>
                </c:pt>
                <c:pt idx="71">
                  <c:v>13.170759877851824</c:v>
                </c:pt>
                <c:pt idx="72">
                  <c:v>13.087648404508398</c:v>
                </c:pt>
                <c:pt idx="73">
                  <c:v>13.05944737575183</c:v>
                </c:pt>
                <c:pt idx="74">
                  <c:v>13.086511787334004</c:v>
                </c:pt>
                <c:pt idx="75">
                  <c:v>13.168500892661685</c:v>
                </c:pt>
                <c:pt idx="76">
                  <c:v>13.304399300984326</c:v>
                </c:pt>
                <c:pt idx="77">
                  <c:v>13.492578173204448</c:v>
                </c:pt>
                <c:pt idx="78">
                  <c:v>13.730888199968412</c:v>
                </c:pt>
                <c:pt idx="79">
                  <c:v>14.01677265849856</c:v>
                </c:pt>
                <c:pt idx="80">
                  <c:v>14.34738794206228</c:v>
                </c:pt>
                <c:pt idx="81">
                  <c:v>14.719720301691595</c:v>
                </c:pt>
                <c:pt idx="82">
                  <c:v>15.130690359664134</c:v>
                </c:pt>
                <c:pt idx="83">
                  <c:v>15.577240312713768</c:v>
                </c:pt>
                <c:pt idx="84">
                  <c:v>16.056401862186664</c:v>
                </c:pt>
                <c:pt idx="85">
                  <c:v>16.565345325710339</c:v>
                </c:pt>
                <c:pt idx="86">
                  <c:v>17.101411952234692</c:v>
                </c:pt>
                <c:pt idx="87">
                  <c:v>17.553026136894566</c:v>
                </c:pt>
                <c:pt idx="88">
                  <c:v>16.945245692007582</c:v>
                </c:pt>
                <c:pt idx="89">
                  <c:v>16.359064049098276</c:v>
                </c:pt>
                <c:pt idx="90">
                  <c:v>15.796885818492774</c:v>
                </c:pt>
                <c:pt idx="91">
                  <c:v>15.261363850013616</c:v>
                </c:pt>
                <c:pt idx="92">
                  <c:v>14.755400759128873</c:v>
                </c:pt>
                <c:pt idx="93">
                  <c:v>14.282138374994826</c:v>
                </c:pt>
                <c:pt idx="94">
                  <c:v>13.844930536571971</c:v>
                </c:pt>
                <c:pt idx="95">
                  <c:v>13.447294395621077</c:v>
                </c:pt>
                <c:pt idx="96">
                  <c:v>13.092835886946011</c:v>
                </c:pt>
                <c:pt idx="97">
                  <c:v>12.785146716502844</c:v>
                </c:pt>
                <c:pt idx="98">
                  <c:v>12.527673429751546</c:v>
                </c:pt>
                <c:pt idx="99">
                  <c:v>12.323563874241191</c:v>
                </c:pt>
                <c:pt idx="100">
                  <c:v>12.175502107202956</c:v>
                </c:pt>
                <c:pt idx="101">
                  <c:v>12.085548252458532</c:v>
                </c:pt>
                <c:pt idx="102">
                  <c:v>12.055003175549297</c:v>
                </c:pt>
                <c:pt idx="103">
                  <c:v>12.084317380907541</c:v>
                </c:pt>
                <c:pt idx="104">
                  <c:v>12.17305843091636</c:v>
                </c:pt>
                <c:pt idx="105">
                  <c:v>12.31994223048568</c:v>
                </c:pt>
                <c:pt idx="106">
                  <c:v>12.522923043862617</c:v>
                </c:pt>
                <c:pt idx="107">
                  <c:v>12.779328095111419</c:v>
                </c:pt>
                <c:pt idx="108">
                  <c:v>13.086017406472646</c:v>
                </c:pt>
                <c:pt idx="109">
                  <c:v>13.439548971691959</c:v>
                </c:pt>
                <c:pt idx="110">
                  <c:v>13.836332663047097</c:v>
                </c:pt>
                <c:pt idx="111">
                  <c:v>14.272761700613705</c:v>
                </c:pt>
                <c:pt idx="112">
                  <c:v>14.745316258477034</c:v>
                </c:pt>
                <c:pt idx="113">
                  <c:v>15.250638562450549</c:v>
                </c:pt>
                <c:pt idx="114">
                  <c:v>15.785582078672475</c:v>
                </c:pt>
                <c:pt idx="115">
                  <c:v>16.34723911131503</c:v>
                </c:pt>
                <c:pt idx="116">
                  <c:v>16.878995220359457</c:v>
                </c:pt>
                <c:pt idx="117">
                  <c:v>16.246018116723715</c:v>
                </c:pt>
                <c:pt idx="118">
                  <c:v>15.633640959447458</c:v>
                </c:pt>
                <c:pt idx="119">
                  <c:v>15.044379503619009</c:v>
                </c:pt>
                <c:pt idx="120">
                  <c:v>14.4810558886055</c:v>
                </c:pt>
                <c:pt idx="121">
                  <c:v>13.946813422746951</c:v>
                </c:pt>
                <c:pt idx="122">
                  <c:v>13.445119175705115</c:v>
                </c:pt>
                <c:pt idx="123">
                  <c:v>12.97974786538308</c:v>
                </c:pt>
                <c:pt idx="124">
                  <c:v>12.554739330185855</c:v>
                </c:pt>
                <c:pt idx="125">
                  <c:v>12.174321527252141</c:v>
                </c:pt>
                <c:pt idx="126">
                  <c:v>11.842792307936378</c:v>
                </c:pt>
                <c:pt idx="127">
                  <c:v>11.564357078926458</c:v>
                </c:pt>
                <c:pt idx="128">
                  <c:v>11.342926414683125</c:v>
                </c:pt>
                <c:pt idx="129">
                  <c:v>11.181887347354078</c:v>
                </c:pt>
                <c:pt idx="130">
                  <c:v>11.083872502375559</c:v>
                </c:pt>
                <c:pt idx="131">
                  <c:v>11.050559019747245</c:v>
                </c:pt>
                <c:pt idx="132">
                  <c:v>11.082530381141199</c:v>
                </c:pt>
                <c:pt idx="133">
                  <c:v>11.179226478111866</c:v>
                </c:pt>
                <c:pt idx="134">
                  <c:v>11.338991562256233</c:v>
                </c:pt>
                <c:pt idx="135">
                  <c:v>11.55921081427789</c:v>
                </c:pt>
                <c:pt idx="136">
                  <c:v>11.836510450674119</c:v>
                </c:pt>
                <c:pt idx="137">
                  <c:v>12.166988314653658</c:v>
                </c:pt>
                <c:pt idx="138">
                  <c:v>12.546442908207887</c:v>
                </c:pt>
                <c:pt idx="139">
                  <c:v>12.970576496398207</c:v>
                </c:pt>
                <c:pt idx="140">
                  <c:v>13.435158341043808</c:v>
                </c:pt>
                <c:pt idx="141">
                  <c:v>13.936143822769653</c:v>
                </c:pt>
                <c:pt idx="142">
                  <c:v>14.469752231773606</c:v>
                </c:pt>
                <c:pt idx="143">
                  <c:v>15.032509925122922</c:v>
                </c:pt>
                <c:pt idx="144">
                  <c:v>15.621266902813016</c:v>
                </c:pt>
                <c:pt idx="145">
                  <c:v>16.239151764155988</c:v>
                </c:pt>
                <c:pt idx="146">
                  <c:v>15.580201379291871</c:v>
                </c:pt>
                <c:pt idx="147">
                  <c:v>14.940558892467392</c:v>
                </c:pt>
                <c:pt idx="148">
                  <c:v>14.322811351801185</c:v>
                </c:pt>
                <c:pt idx="149">
                  <c:v>13.729914421411708</c:v>
                </c:pt>
                <c:pt idx="150">
                  <c:v>13.165225976764992</c:v>
                </c:pt>
                <c:pt idx="151">
                  <c:v>12.632529438686721</c:v>
                </c:pt>
                <c:pt idx="152">
                  <c:v>12.136038275289421</c:v>
                </c:pt>
                <c:pt idx="153">
                  <c:v>11.680370286052099</c:v>
                </c:pt>
                <c:pt idx="154">
                  <c:v>11.270478029759346</c:v>
                </c:pt>
                <c:pt idx="155">
                  <c:v>10.911521434671256</c:v>
                </c:pt>
                <c:pt idx="156">
                  <c:v>10.608672160986485</c:v>
                </c:pt>
                <c:pt idx="157">
                  <c:v>10.366848605979031</c:v>
                </c:pt>
                <c:pt idx="158">
                  <c:v>10.19039621502964</c:v>
                </c:pt>
                <c:pt idx="159">
                  <c:v>10.082747642348799</c:v>
                </c:pt>
                <c:pt idx="160">
                  <c:v>10.046114921664516</c:v>
                </c:pt>
                <c:pt idx="161">
                  <c:v>10.081272242097764</c:v>
                </c:pt>
                <c:pt idx="162">
                  <c:v>10.187476381287501</c:v>
                </c:pt>
                <c:pt idx="163">
                  <c:v>10.362543125087164</c:v>
                </c:pt>
                <c:pt idx="164">
                  <c:v>10.603062058636278</c:v>
                </c:pt>
                <c:pt idx="165">
                  <c:v>10.904703114679045</c:v>
                </c:pt>
                <c:pt idx="166">
                  <c:v>11.262556327019718</c:v>
                </c:pt>
                <c:pt idx="167">
                  <c:v>11.671452352612043</c:v>
                </c:pt>
                <c:pt idx="168">
                  <c:v>12.126228804508465</c:v>
                </c:pt>
                <c:pt idx="169">
                  <c:v>12.621927349628194</c:v>
                </c:pt>
                <c:pt idx="170">
                  <c:v>13.153922419540644</c:v>
                </c:pt>
                <c:pt idx="171">
                  <c:v>13.71799183624522</c:v>
                </c:pt>
                <c:pt idx="172">
                  <c:v>14.310343287961068</c:v>
                </c:pt>
                <c:pt idx="173">
                  <c:v>14.927610325142286</c:v>
                </c:pt>
                <c:pt idx="174">
                  <c:v>15.637692850085458</c:v>
                </c:pt>
                <c:pt idx="175">
                  <c:v>14.952259450451347</c:v>
                </c:pt>
                <c:pt idx="176">
                  <c:v>14.284526162026157</c:v>
                </c:pt>
                <c:pt idx="177">
                  <c:v>13.637093263361082</c:v>
                </c:pt>
                <c:pt idx="178">
                  <c:v>13.012991111716495</c:v>
                </c:pt>
                <c:pt idx="179">
                  <c:v>12.415738506976178</c:v>
                </c:pt>
                <c:pt idx="180">
                  <c:v>11.849396088983182</c:v>
                </c:pt>
                <c:pt idx="181">
                  <c:v>11.318604714080845</c:v>
                </c:pt>
                <c:pt idx="182">
                  <c:v>10.828593522411492</c:v>
                </c:pt>
                <c:pt idx="183">
                  <c:v>10.385136622770613</c:v>
                </c:pt>
                <c:pt idx="184">
                  <c:v>9.9944328340138213</c:v>
                </c:pt>
                <c:pt idx="185">
                  <c:v>9.6628832484726299</c:v>
                </c:pt>
                <c:pt idx="186">
                  <c:v>9.3967514425791148</c:v>
                </c:pt>
                <c:pt idx="187">
                  <c:v>9.2017152028094049</c:v>
                </c:pt>
                <c:pt idx="188">
                  <c:v>9.0823558438113157</c:v>
                </c:pt>
                <c:pt idx="189">
                  <c:v>9.0416709005367881</c:v>
                </c:pt>
                <c:pt idx="190">
                  <c:v>9.0807179051886742</c:v>
                </c:pt>
                <c:pt idx="191">
                  <c:v>9.1984815417336119</c:v>
                </c:pt>
                <c:pt idx="192">
                  <c:v>9.3920012603073335</c:v>
                </c:pt>
                <c:pt idx="193">
                  <c:v>9.6567237028722861</c:v>
                </c:pt>
                <c:pt idx="194">
                  <c:v>9.9869884186182034</c:v>
                </c:pt>
                <c:pt idx="195">
                  <c:v>10.376539050840369</c:v>
                </c:pt>
                <c:pt idx="196">
                  <c:v>10.818973503693245</c:v>
                </c:pt>
                <c:pt idx="197">
                  <c:v>11.308086163167227</c:v>
                </c:pt>
                <c:pt idx="198">
                  <c:v>11.838092653532303</c:v>
                </c:pt>
                <c:pt idx="199">
                  <c:v>12.403751959532942</c:v>
                </c:pt>
                <c:pt idx="200">
                  <c:v>13.00041105787097</c:v>
                </c:pt>
                <c:pt idx="201">
                  <c:v>13.623997675925215</c:v>
                </c:pt>
                <c:pt idx="202">
                  <c:v>14.270982365402105</c:v>
                </c:pt>
                <c:pt idx="203">
                  <c:v>15.079212267617992</c:v>
                </c:pt>
                <c:pt idx="204">
                  <c:v>14.367159343860523</c:v>
                </c:pt>
                <c:pt idx="205">
                  <c:v>13.670877536276771</c:v>
                </c:pt>
                <c:pt idx="206">
                  <c:v>12.992902586099662</c:v>
                </c:pt>
                <c:pt idx="207">
                  <c:v>12.336253183680999</c:v>
                </c:pt>
                <c:pt idx="208">
                  <c:v>11.704519110663117</c:v>
                </c:pt>
                <c:pt idx="209">
                  <c:v>11.101954450090172</c:v>
                </c:pt>
                <c:pt idx="210">
                  <c:v>10.533566234276035</c:v>
                </c:pt>
                <c:pt idx="211">
                  <c:v>10.005180788565452</c:v>
                </c:pt>
                <c:pt idx="212">
                  <c:v>9.5234588050706925</c:v>
                </c:pt>
                <c:pt idx="213">
                  <c:v>9.09581731412195</c:v>
                </c:pt>
                <c:pt idx="214">
                  <c:v>8.7302071918070787</c:v>
                </c:pt>
                <c:pt idx="215">
                  <c:v>8.4346987267998959</c:v>
                </c:pt>
                <c:pt idx="216">
                  <c:v>8.2168587435759672</c:v>
                </c:pt>
                <c:pt idx="217">
                  <c:v>8.0829692942557099</c:v>
                </c:pt>
                <c:pt idx="218">
                  <c:v>8.0372269852157849</c:v>
                </c:pt>
                <c:pt idx="219">
                  <c:v>8.081128795649855</c:v>
                </c:pt>
                <c:pt idx="220">
                  <c:v>8.2132373405302896</c:v>
                </c:pt>
                <c:pt idx="221">
                  <c:v>8.429406421088121</c:v>
                </c:pt>
                <c:pt idx="222">
                  <c:v>8.7233891127177472</c:v>
                </c:pt>
                <c:pt idx="223">
                  <c:v>9.0876368001742467</c:v>
                </c:pt>
                <c:pt idx="224">
                  <c:v>9.5140825943378395</c:v>
                </c:pt>
                <c:pt idx="225">
                  <c:v>9.9947682620400737</c:v>
                </c:pt>
                <c:pt idx="226">
                  <c:v>10.522262951089997</c:v>
                </c:pt>
                <c:pt idx="227">
                  <c:v>11.089889206474634</c:v>
                </c:pt>
                <c:pt idx="228">
                  <c:v>11.691803437104319</c:v>
                </c:pt>
                <c:pt idx="229">
                  <c:v>12.322982293742083</c:v>
                </c:pt>
                <c:pt idx="230">
                  <c:v>12.979157045505026</c:v>
                </c:pt>
                <c:pt idx="231">
                  <c:v>13.656725178895742</c:v>
                </c:pt>
                <c:pt idx="232">
                  <c:v>14.568653501065402</c:v>
                </c:pt>
                <c:pt idx="233">
                  <c:v>13.830339469228621</c:v>
                </c:pt>
                <c:pt idx="234">
                  <c:v>13.105568085134697</c:v>
                </c:pt>
                <c:pt idx="235">
                  <c:v>12.396714880729474</c:v>
                </c:pt>
                <c:pt idx="236">
                  <c:v>11.706671808592905</c:v>
                </c:pt>
                <c:pt idx="237">
                  <c:v>11.038966882553023</c:v>
                </c:pt>
                <c:pt idx="238">
                  <c:v>10.397904348189652</c:v>
                </c:pt>
                <c:pt idx="239">
                  <c:v>9.7887200304281095</c:v>
                </c:pt>
                <c:pt idx="240">
                  <c:v>9.2177364268080204</c:v>
                </c:pt>
                <c:pt idx="241">
                  <c:v>8.6924846755172815</c:v>
                </c:pt>
                <c:pt idx="242">
                  <c:v>8.221734296005005</c:v>
                </c:pt>
                <c:pt idx="243">
                  <c:v>7.8153400331722178</c:v>
                </c:pt>
                <c:pt idx="244">
                  <c:v>7.4837934788517542</c:v>
                </c:pt>
                <c:pt idx="245">
                  <c:v>7.2373883296466204</c:v>
                </c:pt>
                <c:pt idx="246">
                  <c:v>7.0850133968895879</c:v>
                </c:pt>
                <c:pt idx="247">
                  <c:v>7.032783221037394</c:v>
                </c:pt>
                <c:pt idx="248">
                  <c:v>7.0829135836960173</c:v>
                </c:pt>
                <c:pt idx="249">
                  <c:v>7.2332765628106142</c:v>
                </c:pt>
                <c:pt idx="250">
                  <c:v>7.4778282164078842</c:v>
                </c:pt>
                <c:pt idx="251">
                  <c:v>7.8077230889745834</c:v>
                </c:pt>
                <c:pt idx="252">
                  <c:v>8.2126831689835402</c:v>
                </c:pt>
                <c:pt idx="253">
                  <c:v>8.6822111143479184</c:v>
                </c:pt>
                <c:pt idx="254">
                  <c:v>9.2064333394701681</c:v>
                </c:pt>
                <c:pt idx="255">
                  <c:v>9.7765556222069048</c:v>
                </c:pt>
                <c:pt idx="256">
                  <c:v>10.385021176391838</c:v>
                </c:pt>
                <c:pt idx="257">
                  <c:v>11.02548365533724</c:v>
                </c:pt>
                <c:pt idx="258">
                  <c:v>11.692686382269267</c:v>
                </c:pt>
                <c:pt idx="259">
                  <c:v>12.38230753268982</c:v>
                </c:pt>
                <c:pt idx="260">
                  <c:v>13.09080459078468</c:v>
                </c:pt>
                <c:pt idx="261">
                  <c:v>14.111219094758596</c:v>
                </c:pt>
                <c:pt idx="262">
                  <c:v>13.347626356033397</c:v>
                </c:pt>
                <c:pt idx="263">
                  <c:v>12.595108349683837</c:v>
                </c:pt>
                <c:pt idx="264">
                  <c:v>11.855774092832318</c:v>
                </c:pt>
                <c:pt idx="265">
                  <c:v>11.132250641279969</c:v>
                </c:pt>
                <c:pt idx="266">
                  <c:v>10.427829560377212</c:v>
                </c:pt>
                <c:pt idx="267">
                  <c:v>9.7466534944192862</c:v>
                </c:pt>
                <c:pt idx="268">
                  <c:v>9.0939474014466839</c:v>
                </c:pt>
                <c:pt idx="269">
                  <c:v>8.4762907182492206</c:v>
                </c:pt>
                <c:pt idx="270">
                  <c:v>7.9019066901778316</c:v>
                </c:pt>
                <c:pt idx="271">
                  <c:v>7.3809047101476191</c:v>
                </c:pt>
                <c:pt idx="272">
                  <c:v>6.9253432651586824</c:v>
                </c:pt>
                <c:pt idx="273">
                  <c:v>6.5488933676063503</c:v>
                </c:pt>
                <c:pt idx="274">
                  <c:v>6.2658302993521531</c:v>
                </c:pt>
                <c:pt idx="275">
                  <c:v>6.0891915998989008</c:v>
                </c:pt>
                <c:pt idx="276">
                  <c:v>6.0283396835513088</c:v>
                </c:pt>
                <c:pt idx="277">
                  <c:v>6.0867482566868132</c:v>
                </c:pt>
                <c:pt idx="278">
                  <c:v>6.2610805249796728</c:v>
                </c:pt>
                <c:pt idx="279">
                  <c:v>6.5420756905037649</c:v>
                </c:pt>
                <c:pt idx="280">
                  <c:v>6.9167462972326232</c:v>
                </c:pt>
                <c:pt idx="281">
                  <c:v>7.3708211442335179</c:v>
                </c:pt>
                <c:pt idx="282">
                  <c:v>7.8906038641083054</c:v>
                </c:pt>
                <c:pt idx="283">
                  <c:v>8.4639975390049731</c:v>
                </c:pt>
                <c:pt idx="284">
                  <c:v>9.0808523465740727</c:v>
                </c:pt>
                <c:pt idx="285">
                  <c:v>9.7329083187031671</c:v>
                </c:pt>
                <c:pt idx="286">
                  <c:v>10.413555076931367</c:v>
                </c:pt>
                <c:pt idx="287">
                  <c:v>11.117542639463073</c:v>
                </c:pt>
                <c:pt idx="288">
                  <c:v>11.840708565803039</c:v>
                </c:pt>
                <c:pt idx="289">
                  <c:v>12.579745797919911</c:v>
                </c:pt>
                <c:pt idx="290">
                  <c:v>13.712226702122457</c:v>
                </c:pt>
                <c:pt idx="291">
                  <c:v>12.925083602452942</c:v>
                </c:pt>
                <c:pt idx="292">
                  <c:v>12.14641556717026</c:v>
                </c:pt>
                <c:pt idx="293">
                  <c:v>11.37796274077194</c:v>
                </c:pt>
                <c:pt idx="294">
                  <c:v>10.621942436786165</c:v>
                </c:pt>
                <c:pt idx="295">
                  <c:v>9.881208738327377</c:v>
                </c:pt>
                <c:pt idx="296">
                  <c:v>9.1594711163033971</c:v>
                </c:pt>
                <c:pt idx="297">
                  <c:v>8.4615918201245925</c:v>
                </c:pt>
                <c:pt idx="298">
                  <c:v>7.7939823665696339</c:v>
                </c:pt>
                <c:pt idx="299">
                  <c:v>7.1651089405812733</c:v>
                </c:pt>
                <c:pt idx="300">
                  <c:v>6.5860770668433437</c:v>
                </c:pt>
                <c:pt idx="301">
                  <c:v>6.0711643142315985</c:v>
                </c:pt>
                <c:pt idx="302">
                  <c:v>5.6379660455166771</c:v>
                </c:pt>
                <c:pt idx="303">
                  <c:v>5.3065324017101796</c:v>
                </c:pt>
                <c:pt idx="304">
                  <c:v>5.0967549607961189</c:v>
                </c:pt>
                <c:pt idx="305">
                  <c:v>5.0238965087270664</c:v>
                </c:pt>
                <c:pt idx="306">
                  <c:v>5.0938356010378332</c:v>
                </c:pt>
                <c:pt idx="307">
                  <c:v>5.300923139454131</c:v>
                </c:pt>
                <c:pt idx="308">
                  <c:v>5.630045393280664</c:v>
                </c:pt>
                <c:pt idx="309">
                  <c:v>6.0613559646667943</c:v>
                </c:pt>
                <c:pt idx="310">
                  <c:v>6.5747746068135609</c:v>
                </c:pt>
                <c:pt idx="311">
                  <c:v>7.1526418986554496</c:v>
                </c:pt>
                <c:pt idx="312">
                  <c:v>7.7806112311567626</c:v>
                </c:pt>
                <c:pt idx="313">
                  <c:v>8.4475165658553379</c:v>
                </c:pt>
                <c:pt idx="314">
                  <c:v>9.1448434174895414</c:v>
                </c:pt>
                <c:pt idx="315">
                  <c:v>9.8661434274190221</c:v>
                </c:pt>
                <c:pt idx="316">
                  <c:v>10.606526817502518</c:v>
                </c:pt>
                <c:pt idx="317">
                  <c:v>11.362263688649456</c:v>
                </c:pt>
                <c:pt idx="318">
                  <c:v>12.13048478546526</c:v>
                </c:pt>
                <c:pt idx="319">
                  <c:v>13.37690678761258</c:v>
                </c:pt>
                <c:pt idx="320">
                  <c:v>12.568781174182057</c:v>
                </c:pt>
                <c:pt idx="321">
                  <c:v>11.766557916590196</c:v>
                </c:pt>
                <c:pt idx="322">
                  <c:v>10.971531807567704</c:v>
                </c:pt>
                <c:pt idx="323">
                  <c:v>10.185388318786583</c:v>
                </c:pt>
                <c:pt idx="324">
                  <c:v>9.4103538830626707</c:v>
                </c:pt>
                <c:pt idx="325">
                  <c:v>8.6494153099774067</c:v>
                </c:pt>
                <c:pt idx="326">
                  <c:v>7.9066434221150237</c:v>
                </c:pt>
                <c:pt idx="327">
                  <c:v>7.1876724469381434</c:v>
                </c:pt>
                <c:pt idx="328">
                  <c:v>6.5004046185197621</c:v>
                </c:pt>
                <c:pt idx="329">
                  <c:v>5.8560127394392838</c:v>
                </c:pt>
                <c:pt idx="330">
                  <c:v>5.2702476416649144</c:v>
                </c:pt>
                <c:pt idx="331">
                  <c:v>4.7647807089596812</c:v>
                </c:pt>
                <c:pt idx="332">
                  <c:v>4.36758058935097</c:v>
                </c:pt>
                <c:pt idx="333">
                  <c:v>4.1101563479355878</c:v>
                </c:pt>
                <c:pt idx="334">
                  <c:v>4.0194539684483725</c:v>
                </c:pt>
                <c:pt idx="335">
                  <c:v>4.1065356694512989</c:v>
                </c:pt>
                <c:pt idx="336">
                  <c:v>4.3607637180287133</c:v>
                </c:pt>
                <c:pt idx="337">
                  <c:v>4.7554058927158041</c:v>
                </c:pt>
                <c:pt idx="338">
                  <c:v>5.2589457312732453</c:v>
                </c:pt>
                <c:pt idx="339">
                  <c:v>5.8432983155471172</c:v>
                </c:pt>
                <c:pt idx="340">
                  <c:v>6.486660173346281</c:v>
                </c:pt>
                <c:pt idx="341">
                  <c:v>7.1731712097564015</c:v>
                </c:pt>
                <c:pt idx="342">
                  <c:v>7.8915784355524039</c:v>
                </c:pt>
                <c:pt idx="343">
                  <c:v>8.6339235116184092</c:v>
                </c:pt>
                <c:pt idx="344">
                  <c:v>9.3945335277744846</c:v>
                </c:pt>
                <c:pt idx="345">
                  <c:v>10.169310950328711</c:v>
                </c:pt>
                <c:pt idx="346">
                  <c:v>10.955250348781506</c:v>
                </c:pt>
                <c:pt idx="347">
                  <c:v>11.750112135825749</c:v>
                </c:pt>
                <c:pt idx="348">
                  <c:v>13.11014593978652</c:v>
                </c:pt>
                <c:pt idx="349">
                  <c:v>12.284484179748807</c:v>
                </c:pt>
                <c:pt idx="350">
                  <c:v>11.462380929043357</c:v>
                </c:pt>
                <c:pt idx="351">
                  <c:v>10.644660706781373</c:v>
                </c:pt>
                <c:pt idx="352">
                  <c:v>9.8324171271615413</c:v>
                </c:pt>
                <c:pt idx="353">
                  <c:v>9.0271286443972958</c:v>
                </c:pt>
                <c:pt idx="354">
                  <c:v>8.2308369296504118</c:v>
                </c:pt>
                <c:pt idx="355">
                  <c:v>7.4464287791195742</c:v>
                </c:pt>
                <c:pt idx="356">
                  <c:v>6.6780930333815522</c:v>
                </c:pt>
                <c:pt idx="357">
                  <c:v>5.9320781824330764</c:v>
                </c:pt>
                <c:pt idx="358">
                  <c:v>5.2179667076841953</c:v>
                </c:pt>
                <c:pt idx="359">
                  <c:v>4.5508022987710701</c:v>
                </c:pt>
                <c:pt idx="360">
                  <c:v>3.9544186124511129</c:v>
                </c:pt>
                <c:pt idx="361">
                  <c:v>3.4655521295315745</c:v>
                </c:pt>
                <c:pt idx="362">
                  <c:v>3.1349125286841217</c:v>
                </c:pt>
                <c:pt idx="363">
                  <c:v>3.0150126969054094</c:v>
                </c:pt>
                <c:pt idx="364">
                  <c:v>3.1301639833244033</c:v>
                </c:pt>
                <c:pt idx="365">
                  <c:v>3.4569569801345619</c:v>
                </c:pt>
                <c:pt idx="366">
                  <c:v>3.9431176196636151</c:v>
                </c:pt>
                <c:pt idx="367">
                  <c:v>4.5377088450563408</c:v>
                </c:pt>
                <c:pt idx="368">
                  <c:v>5.2036935500182215</c:v>
                </c:pt>
                <c:pt idx="369">
                  <c:v>5.9170137368863918</c:v>
                </c:pt>
                <c:pt idx="370">
                  <c:v>6.6624827626421359</c:v>
                </c:pt>
                <c:pt idx="371">
                  <c:v>7.4304307790666613</c:v>
                </c:pt>
                <c:pt idx="372">
                  <c:v>8.2145557738993187</c:v>
                </c:pt>
                <c:pt idx="373">
                  <c:v>9.0106354694052726</c:v>
                </c:pt>
                <c:pt idx="374">
                  <c:v>9.8157616394501392</c:v>
                </c:pt>
                <c:pt idx="375">
                  <c:v>10.627878507138798</c:v>
                </c:pt>
                <c:pt idx="376">
                  <c:v>11.445498091498902</c:v>
                </c:pt>
                <c:pt idx="377">
                  <c:v>12.916192751909323</c:v>
                </c:pt>
                <c:pt idx="378">
                  <c:v>12.077278675449726</c:v>
                </c:pt>
                <c:pt idx="379">
                  <c:v>11.240030480584599</c:v>
                </c:pt>
                <c:pt idx="380">
                  <c:v>10.404850321098776</c:v>
                </c:pt>
                <c:pt idx="381">
                  <c:v>9.5722795197629704</c:v>
                </c:pt>
                <c:pt idx="382">
                  <c:v>8.7430635480060488</c:v>
                </c:pt>
                <c:pt idx="383">
                  <c:v>7.9182564497792685</c:v>
                </c:pt>
                <c:pt idx="384">
                  <c:v>7.0993950590507504</c:v>
                </c:pt>
                <c:pt idx="385">
                  <c:v>6.2888023664663839</c:v>
                </c:pt>
                <c:pt idx="386">
                  <c:v>5.4901420932861553</c:v>
                </c:pt>
                <c:pt idx="387">
                  <c:v>4.7094888474732173</c:v>
                </c:pt>
                <c:pt idx="388">
                  <c:v>3.9575131338346847</c:v>
                </c:pt>
                <c:pt idx="389">
                  <c:v>3.2541566041716172</c:v>
                </c:pt>
                <c:pt idx="390">
                  <c:v>2.638590571588324</c:v>
                </c:pt>
                <c:pt idx="391">
                  <c:v>2.1862719877624199</c:v>
                </c:pt>
                <c:pt idx="392">
                  <c:v>2.0105745956006698</c:v>
                </c:pt>
                <c:pt idx="393">
                  <c:v>2.1794575482159</c:v>
                </c:pt>
                <c:pt idx="394">
                  <c:v>2.6272914197848394</c:v>
                </c:pt>
                <c:pt idx="395">
                  <c:v>3.2404143569111064</c:v>
                </c:pt>
                <c:pt idx="396">
                  <c:v>3.9424497719662219</c:v>
                </c:pt>
                <c:pt idx="397">
                  <c:v>4.6936696948629875</c:v>
                </c:pt>
                <c:pt idx="398">
                  <c:v>5.473861544145616</c:v>
                </c:pt>
                <c:pt idx="399">
                  <c:v>6.2722233063306625</c:v>
                </c:pt>
                <c:pt idx="400">
                  <c:v>7.0826132327323332</c:v>
                </c:pt>
                <c:pt idx="401">
                  <c:v>7.901331229892631</c:v>
                </c:pt>
                <c:pt idx="402">
                  <c:v>8.7260334748657904</c:v>
                </c:pt>
                <c:pt idx="403">
                  <c:v>9.555170600490337</c:v>
                </c:pt>
                <c:pt idx="404">
                  <c:v>10.387680694191401</c:v>
                </c:pt>
                <c:pt idx="405">
                  <c:v>11.222813159118303</c:v>
                </c:pt>
                <c:pt idx="406">
                  <c:v>12.798357751305492</c:v>
                </c:pt>
                <c:pt idx="407">
                  <c:v>11.951175094123554</c:v>
                </c:pt>
                <c:pt idx="408">
                  <c:v>11.104423043562294</c:v>
                </c:pt>
                <c:pt idx="409">
                  <c:v>10.258208231967011</c:v>
                </c:pt>
                <c:pt idx="410">
                  <c:v>9.4126755564185913</c:v>
                </c:pt>
                <c:pt idx="411">
                  <c:v>8.5680269683514982</c:v>
                </c:pt>
                <c:pt idx="412">
                  <c:v>7.7245524873870481</c:v>
                </c:pt>
                <c:pt idx="413">
                  <c:v>6.8826837883488912</c:v>
                </c:pt>
                <c:pt idx="414">
                  <c:v>6.0430920173698857</c:v>
                </c:pt>
                <c:pt idx="415">
                  <c:v>5.206878732061937</c:v>
                </c:pt>
                <c:pt idx="416">
                  <c:v>4.3759811620253863</c:v>
                </c:pt>
                <c:pt idx="417">
                  <c:v>3.5541294476144882</c:v>
                </c:pt>
                <c:pt idx="418">
                  <c:v>2.7494474227379206</c:v>
                </c:pt>
                <c:pt idx="419">
                  <c:v>1.9829488471469054</c:v>
                </c:pt>
                <c:pt idx="420">
                  <c:v>1.3227664685805598</c:v>
                </c:pt>
                <c:pt idx="421">
                  <c:v>1.006149159121668</c:v>
                </c:pt>
                <c:pt idx="422">
                  <c:v>1.3114728858812539</c:v>
                </c:pt>
                <c:pt idx="423">
                  <c:v>1.9678887494981723</c:v>
                </c:pt>
                <c:pt idx="424">
                  <c:v>2.7331686977576162</c:v>
                </c:pt>
                <c:pt idx="425">
                  <c:v>3.5373487431129771</c:v>
                </c:pt>
                <c:pt idx="426">
                  <c:v>4.3589518385044874</c:v>
                </c:pt>
                <c:pt idx="427">
                  <c:v>5.1897096383519052</c:v>
                </c:pt>
                <c:pt idx="428">
                  <c:v>6.025836965136377</c:v>
                </c:pt>
                <c:pt idx="429">
                  <c:v>6.8653722499513163</c:v>
                </c:pt>
                <c:pt idx="430">
                  <c:v>7.7072019001971803</c:v>
                </c:pt>
                <c:pt idx="431">
                  <c:v>8.5506482871420211</c:v>
                </c:pt>
                <c:pt idx="432">
                  <c:v>9.3952760007570468</c:v>
                </c:pt>
                <c:pt idx="433">
                  <c:v>10.240792749118752</c:v>
                </c:pt>
                <c:pt idx="434">
                  <c:v>11.086995135310802</c:v>
                </c:pt>
                <c:pt idx="435">
                  <c:v>12.758750108857759</c:v>
                </c:pt>
                <c:pt idx="436">
                  <c:v>11.908750116627507</c:v>
                </c:pt>
                <c:pt idx="437">
                  <c:v>11.058750125591672</c:v>
                </c:pt>
                <c:pt idx="438">
                  <c:v>10.208750136048598</c:v>
                </c:pt>
                <c:pt idx="439">
                  <c:v>9.3587501484053188</c:v>
                </c:pt>
                <c:pt idx="440">
                  <c:v>8.508750163230502</c:v>
                </c:pt>
                <c:pt idx="441">
                  <c:v>7.6587501813464289</c:v>
                </c:pt>
                <c:pt idx="442">
                  <c:v>6.8087502039858379</c:v>
                </c:pt>
                <c:pt idx="443">
                  <c:v>5.9587502330837934</c:v>
                </c:pt>
                <c:pt idx="444">
                  <c:v>5.1087502718644862</c:v>
                </c:pt>
                <c:pt idx="445">
                  <c:v>4.2587503261259148</c:v>
                </c:pt>
                <c:pt idx="446">
                  <c:v>3.4087504074480144</c:v>
                </c:pt>
                <c:pt idx="447">
                  <c:v>2.558750542799499</c:v>
                </c:pt>
                <c:pt idx="448">
                  <c:v>1.7087508128096902</c:v>
                </c:pt>
                <c:pt idx="449">
                  <c:v>0.85875161733624739</c:v>
                </c:pt>
                <c:pt idx="450">
                  <c:v>8.9073159691917814E-3</c:v>
                </c:pt>
                <c:pt idx="451">
                  <c:v>0.84125165098098931</c:v>
                </c:pt>
                <c:pt idx="452">
                  <c:v>1.6912508212202042</c:v>
                </c:pt>
                <c:pt idx="453">
                  <c:v>2.5412505465377864</c:v>
                </c:pt>
                <c:pt idx="454">
                  <c:v>3.3912504095509513</c:v>
                </c:pt>
                <c:pt idx="455">
                  <c:v>4.2412503274716267</c:v>
                </c:pt>
                <c:pt idx="456">
                  <c:v>5.091250272799325</c:v>
                </c:pt>
                <c:pt idx="457">
                  <c:v>5.9412502337707114</c:v>
                </c:pt>
                <c:pt idx="458">
                  <c:v>6.7912502045115479</c:v>
                </c:pt>
                <c:pt idx="459">
                  <c:v>7.6412501817621159</c:v>
                </c:pt>
                <c:pt idx="460">
                  <c:v>8.4912501635672779</c:v>
                </c:pt>
                <c:pt idx="461">
                  <c:v>9.341250148683411</c:v>
                </c:pt>
                <c:pt idx="462">
                  <c:v>10.191250136282582</c:v>
                </c:pt>
                <c:pt idx="463">
                  <c:v>11.041250125791098</c:v>
                </c:pt>
                <c:pt idx="464">
                  <c:v>12.798096140993211</c:v>
                </c:pt>
                <c:pt idx="465">
                  <c:v>11.950894938627112</c:v>
                </c:pt>
                <c:pt idx="466">
                  <c:v>11.104121524645757</c:v>
                </c:pt>
                <c:pt idx="467">
                  <c:v>10.257881839546588</c:v>
                </c:pt>
                <c:pt idx="468">
                  <c:v>9.4123198433810131</c:v>
                </c:pt>
                <c:pt idx="469">
                  <c:v>8.5676361870764861</c:v>
                </c:pt>
                <c:pt idx="470">
                  <c:v>7.7241190328801492</c:v>
                </c:pt>
                <c:pt idx="471">
                  <c:v>6.8821973114772437</c:v>
                </c:pt>
                <c:pt idx="472">
                  <c:v>6.0425379464347246</c:v>
                </c:pt>
                <c:pt idx="473">
                  <c:v>5.2062356683214874</c:v>
                </c:pt>
                <c:pt idx="474">
                  <c:v>4.3752159757096569</c:v>
                </c:pt>
                <c:pt idx="475">
                  <c:v>3.5531872782199962</c:v>
                </c:pt>
                <c:pt idx="476">
                  <c:v>2.7482293998325815</c:v>
                </c:pt>
                <c:pt idx="477">
                  <c:v>1.9812596584257194</c:v>
                </c:pt>
                <c:pt idx="478">
                  <c:v>1.320232871165175</c:v>
                </c:pt>
                <c:pt idx="479">
                  <c:v>1.0028159522590354</c:v>
                </c:pt>
                <c:pt idx="480">
                  <c:v>1.308917428299303</c:v>
                </c:pt>
                <c:pt idx="481">
                  <c:v>1.966186622400182</c:v>
                </c:pt>
                <c:pt idx="482">
                  <c:v>2.7319434170762067</c:v>
                </c:pt>
                <c:pt idx="483">
                  <c:v>3.5364021030005786</c:v>
                </c:pt>
                <c:pt idx="484">
                  <c:v>4.3581836622732641</c:v>
                </c:pt>
                <c:pt idx="485">
                  <c:v>5.1890644469024112</c:v>
                </c:pt>
                <c:pt idx="486">
                  <c:v>6.0252813074667264</c:v>
                </c:pt>
                <c:pt idx="487">
                  <c:v>6.8648845463056078</c:v>
                </c:pt>
                <c:pt idx="488">
                  <c:v>7.7067674698350013</c:v>
                </c:pt>
                <c:pt idx="489">
                  <c:v>8.5502567115911052</c:v>
                </c:pt>
                <c:pt idx="490">
                  <c:v>9.3949196289327173</c:v>
                </c:pt>
                <c:pt idx="491">
                  <c:v>10.240465801617969</c:v>
                </c:pt>
                <c:pt idx="492">
                  <c:v>11.086693142416694</c:v>
                </c:pt>
                <c:pt idx="493">
                  <c:v>12.915674299543282</c:v>
                </c:pt>
                <c:pt idx="494">
                  <c:v>12.07672420865363</c:v>
                </c:pt>
                <c:pt idx="495">
                  <c:v>11.239434710512747</c:v>
                </c:pt>
                <c:pt idx="496">
                  <c:v>10.404206726698446</c:v>
                </c:pt>
                <c:pt idx="497">
                  <c:v>9.5715799433469453</c:v>
                </c:pt>
                <c:pt idx="498">
                  <c:v>8.7422976162951596</c:v>
                </c:pt>
                <c:pt idx="499">
                  <c:v>7.9174107264862101</c:v>
                </c:pt>
                <c:pt idx="500">
                  <c:v>7.0984517756960299</c:v>
                </c:pt>
                <c:pt idx="501">
                  <c:v>6.2877374795613967</c:v>
                </c:pt>
                <c:pt idx="502">
                  <c:v>5.488922263238968</c:v>
                </c:pt>
                <c:pt idx="503">
                  <c:v>4.7080667594972061</c:v>
                </c:pt>
                <c:pt idx="504">
                  <c:v>3.9558207254477469</c:v>
                </c:pt>
                <c:pt idx="505">
                  <c:v>3.2520981860764393</c:v>
                </c:pt>
                <c:pt idx="506">
                  <c:v>2.6360515192011542</c:v>
                </c:pt>
                <c:pt idx="507">
                  <c:v>2.183206955806654</c:v>
                </c:pt>
                <c:pt idx="508">
                  <c:v>2.0072412938863908</c:v>
                </c:pt>
                <c:pt idx="509">
                  <c:v>2.1763829194062283</c:v>
                </c:pt>
                <c:pt idx="510">
                  <c:v>2.6247414371482294</c:v>
                </c:pt>
                <c:pt idx="511">
                  <c:v>3.2383472037265455</c:v>
                </c:pt>
                <c:pt idx="512">
                  <c:v>3.9407508944215737</c:v>
                </c:pt>
                <c:pt idx="513">
                  <c:v>4.6922428125453104</c:v>
                </c:pt>
                <c:pt idx="514">
                  <c:v>5.4726380852276479</c:v>
                </c:pt>
                <c:pt idx="515">
                  <c:v>6.2711556041837664</c:v>
                </c:pt>
                <c:pt idx="516">
                  <c:v>7.0816677140263415</c:v>
                </c:pt>
                <c:pt idx="517">
                  <c:v>7.900483694805307</c:v>
                </c:pt>
                <c:pt idx="518">
                  <c:v>8.7252660482008366</c:v>
                </c:pt>
                <c:pt idx="519">
                  <c:v>9.5544697713626565</c:v>
                </c:pt>
                <c:pt idx="520">
                  <c:v>10.387036035938484</c:v>
                </c:pt>
                <c:pt idx="521">
                  <c:v>11.222216475005588</c:v>
                </c:pt>
                <c:pt idx="522">
                  <c:v>13.109379759302515</c:v>
                </c:pt>
                <c:pt idx="523">
                  <c:v>12.283666499608666</c:v>
                </c:pt>
                <c:pt idx="524">
                  <c:v>11.461504599030896</c:v>
                </c:pt>
                <c:pt idx="525">
                  <c:v>10.64371705155698</c:v>
                </c:pt>
                <c:pt idx="526">
                  <c:v>9.8313955099776713</c:v>
                </c:pt>
                <c:pt idx="527">
                  <c:v>9.0260158804207542</c:v>
                </c:pt>
                <c:pt idx="528">
                  <c:v>8.2296164961440645</c:v>
                </c:pt>
                <c:pt idx="529">
                  <c:v>7.4450797627432932</c:v>
                </c:pt>
                <c:pt idx="530">
                  <c:v>6.6765887752361017</c:v>
                </c:pt>
                <c:pt idx="531">
                  <c:v>5.9303846986184636</c:v>
                </c:pt>
                <c:pt idx="532">
                  <c:v>5.2160413795914362</c:v>
                </c:pt>
                <c:pt idx="533">
                  <c:v>4.5485945822429095</c:v>
                </c:pt>
                <c:pt idx="534">
                  <c:v>3.9518777402153114</c:v>
                </c:pt>
                <c:pt idx="535">
                  <c:v>3.4626525487854427</c:v>
                </c:pt>
                <c:pt idx="536">
                  <c:v>3.1317068307250868</c:v>
                </c:pt>
                <c:pt idx="537">
                  <c:v>3.0116793776247697</c:v>
                </c:pt>
                <c:pt idx="538">
                  <c:v>3.1269534172434974</c:v>
                </c:pt>
                <c:pt idx="539">
                  <c:v>3.4540501840029134</c:v>
                </c:pt>
                <c:pt idx="540">
                  <c:v>3.94056946057434</c:v>
                </c:pt>
                <c:pt idx="541">
                  <c:v>4.5354947551079849</c:v>
                </c:pt>
                <c:pt idx="542">
                  <c:v>5.2017629390054605</c:v>
                </c:pt>
                <c:pt idx="543">
                  <c:v>5.915315940303759</c:v>
                </c:pt>
                <c:pt idx="544">
                  <c:v>6.6609749792063528</c:v>
                </c:pt>
                <c:pt idx="545">
                  <c:v>7.429078857678836</c:v>
                </c:pt>
                <c:pt idx="546">
                  <c:v>8.2133329211479147</c:v>
                </c:pt>
                <c:pt idx="547">
                  <c:v>9.0095206683604356</c:v>
                </c:pt>
                <c:pt idx="548">
                  <c:v>9.8147382885948833</c:v>
                </c:pt>
                <c:pt idx="549">
                  <c:v>10.626933361681171</c:v>
                </c:pt>
                <c:pt idx="550">
                  <c:v>11.444620468744889</c:v>
                </c:pt>
                <c:pt idx="551">
                  <c:v>13.375905577540959</c:v>
                </c:pt>
                <c:pt idx="552">
                  <c:v>12.567715584754817</c:v>
                </c:pt>
                <c:pt idx="553">
                  <c:v>11.765419670342713</c:v>
                </c:pt>
                <c:pt idx="554">
                  <c:v>10.970311072129435</c:v>
                </c:pt>
                <c:pt idx="555">
                  <c:v>10.18407335103641</c:v>
                </c:pt>
                <c:pt idx="556">
                  <c:v>9.4089305991323222</c:v>
                </c:pt>
                <c:pt idx="557">
                  <c:v>8.6478667900984334</c:v>
                </c:pt>
                <c:pt idx="558">
                  <c:v>7.9049494001726917</c:v>
                </c:pt>
                <c:pt idx="559">
                  <c:v>7.1858089328404482</c:v>
                </c:pt>
                <c:pt idx="560">
                  <c:v>6.4983440213094967</c:v>
                </c:pt>
                <c:pt idx="561">
                  <c:v>5.8537253112262633</c:v>
                </c:pt>
                <c:pt idx="562">
                  <c:v>5.2677058592228194</c:v>
                </c:pt>
                <c:pt idx="563">
                  <c:v>4.7619691325427711</c:v>
                </c:pt>
                <c:pt idx="564">
                  <c:v>4.364513148025928</c:v>
                </c:pt>
                <c:pt idx="565">
                  <c:v>4.1068966409310868</c:v>
                </c:pt>
                <c:pt idx="566">
                  <c:v>4.0161206430199776</c:v>
                </c:pt>
                <c:pt idx="567">
                  <c:v>4.103273086121817</c:v>
                </c:pt>
                <c:pt idx="568">
                  <c:v>4.357691478213142</c:v>
                </c:pt>
                <c:pt idx="569">
                  <c:v>4.7525887702695275</c:v>
                </c:pt>
                <c:pt idx="570">
                  <c:v>5.2563984836856612</c:v>
                </c:pt>
                <c:pt idx="571">
                  <c:v>5.8410059081712635</c:v>
                </c:pt>
                <c:pt idx="572">
                  <c:v>6.4845952085918688</c:v>
                </c:pt>
                <c:pt idx="573">
                  <c:v>7.1713039274105475</c:v>
                </c:pt>
                <c:pt idx="574">
                  <c:v>7.8898811790350525</c:v>
                </c:pt>
                <c:pt idx="575">
                  <c:v>8.6323722127404228</c:v>
                </c:pt>
                <c:pt idx="576">
                  <c:v>9.3931078466764522</c:v>
                </c:pt>
                <c:pt idx="577">
                  <c:v>10.167993903385824</c:v>
                </c:pt>
                <c:pt idx="578">
                  <c:v>10.954027798910005</c:v>
                </c:pt>
                <c:pt idx="579">
                  <c:v>11.748972296302998</c:v>
                </c:pt>
                <c:pt idx="580">
                  <c:v>13.711005785460085</c:v>
                </c:pt>
                <c:pt idx="581">
                  <c:v>12.923788324207329</c:v>
                </c:pt>
                <c:pt idx="582">
                  <c:v>12.145037243619957</c:v>
                </c:pt>
                <c:pt idx="583">
                  <c:v>11.3764913153799</c:v>
                </c:pt>
                <c:pt idx="584">
                  <c:v>10.620366267173585</c:v>
                </c:pt>
                <c:pt idx="585">
                  <c:v>9.8795143933756737</c:v>
                </c:pt>
                <c:pt idx="586">
                  <c:v>9.1576432366038354</c:v>
                </c:pt>
                <c:pt idx="587">
                  <c:v>8.4596131500748424</c:v>
                </c:pt>
                <c:pt idx="588">
                  <c:v>7.7918341646186349</c:v>
                </c:pt>
                <c:pt idx="589">
                  <c:v>7.162772134370706</c:v>
                </c:pt>
                <c:pt idx="590">
                  <c:v>6.5835347381873524</c:v>
                </c:pt>
                <c:pt idx="591">
                  <c:v>6.0684062692702945</c:v>
                </c:pt>
                <c:pt idx="592">
                  <c:v>5.6349959759452135</c:v>
                </c:pt>
                <c:pt idx="593">
                  <c:v>5.3033767213841969</c:v>
                </c:pt>
                <c:pt idx="594">
                  <c:v>5.0934693136328635</c:v>
                </c:pt>
                <c:pt idx="595">
                  <c:v>5.0205631804529451</c:v>
                </c:pt>
                <c:pt idx="596">
                  <c:v>5.0905480696011756</c:v>
                </c:pt>
                <c:pt idx="597">
                  <c:v>5.2977641179010631</c:v>
                </c:pt>
                <c:pt idx="598">
                  <c:v>5.6270711430477416</c:v>
                </c:pt>
                <c:pt idx="599">
                  <c:v>6.058593454665985</c:v>
                </c:pt>
                <c:pt idx="600">
                  <c:v>6.5722279060391839</c:v>
                </c:pt>
                <c:pt idx="601">
                  <c:v>7.1503010180635904</c:v>
                </c:pt>
                <c:pt idx="602">
                  <c:v>7.7784593364574803</c:v>
                </c:pt>
                <c:pt idx="603">
                  <c:v>8.4455345981719923</c:v>
                </c:pt>
                <c:pt idx="604">
                  <c:v>9.1430126134071141</c:v>
                </c:pt>
                <c:pt idx="605">
                  <c:v>9.8644464948076696</c:v>
                </c:pt>
                <c:pt idx="606">
                  <c:v>10.60494835673045</c:v>
                </c:pt>
                <c:pt idx="607">
                  <c:v>11.360790229949751</c:v>
                </c:pt>
                <c:pt idx="608">
                  <c:v>12.129104651577705</c:v>
                </c:pt>
                <c:pt idx="609">
                  <c:v>14.109795411787465</c:v>
                </c:pt>
                <c:pt idx="610">
                  <c:v>13.346121217885607</c:v>
                </c:pt>
                <c:pt idx="611">
                  <c:v>12.593513273209128</c:v>
                </c:pt>
                <c:pt idx="612">
                  <c:v>11.854079532485557</c:v>
                </c:pt>
                <c:pt idx="613">
                  <c:v>11.130445928285949</c:v>
                </c:pt>
                <c:pt idx="614">
                  <c:v>10.425902913536831</c:v>
                </c:pt>
                <c:pt idx="615">
                  <c:v>9.7445921701472269</c:v>
                </c:pt>
                <c:pt idx="616">
                  <c:v>9.0917380935934293</c:v>
                </c:pt>
                <c:pt idx="617">
                  <c:v>8.4739203773989313</c:v>
                </c:pt>
                <c:pt idx="618">
                  <c:v>7.8993639973415677</c:v>
                </c:pt>
                <c:pt idx="619">
                  <c:v>7.3781824701276051</c:v>
                </c:pt>
                <c:pt idx="620">
                  <c:v>6.9224418785929656</c:v>
                </c:pt>
                <c:pt idx="621">
                  <c:v>6.5458251246498662</c:v>
                </c:pt>
                <c:pt idx="622">
                  <c:v>6.2626233770280706</c:v>
                </c:pt>
                <c:pt idx="623">
                  <c:v>6.0858915996342162</c:v>
                </c:pt>
                <c:pt idx="624">
                  <c:v>6.025006353730963</c:v>
                </c:pt>
                <c:pt idx="625">
                  <c:v>6.0834469310168995</c:v>
                </c:pt>
                <c:pt idx="626">
                  <c:v>6.2578711685763162</c:v>
                </c:pt>
                <c:pt idx="627">
                  <c:v>6.5390042485457451</c:v>
                </c:pt>
                <c:pt idx="628">
                  <c:v>6.9138413029588834</c:v>
                </c:pt>
                <c:pt idx="629">
                  <c:v>7.368095178707919</c:v>
                </c:pt>
                <c:pt idx="630">
                  <c:v>7.8880575278391509</c:v>
                </c:pt>
                <c:pt idx="631">
                  <c:v>8.4616237544871513</c:v>
                </c:pt>
                <c:pt idx="632">
                  <c:v>9.078639852009708</c:v>
                </c:pt>
                <c:pt idx="633">
                  <c:v>9.7308440827350768</c:v>
                </c:pt>
                <c:pt idx="634">
                  <c:v>10.411625788631765</c:v>
                </c:pt>
                <c:pt idx="635">
                  <c:v>11.115735538528188</c:v>
                </c:pt>
                <c:pt idx="636">
                  <c:v>11.839011849073403</c:v>
                </c:pt>
                <c:pt idx="637">
                  <c:v>12.578148773269563</c:v>
                </c:pt>
                <c:pt idx="638">
                  <c:v>14.567044681747666</c:v>
                </c:pt>
                <c:pt idx="639">
                  <c:v>13.828644755001507</c:v>
                </c:pt>
                <c:pt idx="640">
                  <c:v>13.103779636426614</c:v>
                </c:pt>
                <c:pt idx="641">
                  <c:v>12.394824152041339</c:v>
                </c:pt>
                <c:pt idx="642">
                  <c:v>11.704669613450504</c:v>
                </c:pt>
                <c:pt idx="643">
                  <c:v>11.036843559642861</c:v>
                </c:pt>
                <c:pt idx="644">
                  <c:v>10.395650088379705</c:v>
                </c:pt>
                <c:pt idx="645">
                  <c:v>9.7863254472775534</c:v>
                </c:pt>
                <c:pt idx="646">
                  <c:v>9.2151934738252343</c:v>
                </c:pt>
                <c:pt idx="647">
                  <c:v>8.689788015828146</c:v>
                </c:pt>
                <c:pt idx="648">
                  <c:v>8.21888318204077</c:v>
                </c:pt>
                <c:pt idx="649">
                  <c:v>7.8123406070160577</c:v>
                </c:pt>
                <c:pt idx="650">
                  <c:v>7.4806611178445825</c:v>
                </c:pt>
                <c:pt idx="651">
                  <c:v>7.234149276869589</c:v>
                </c:pt>
                <c:pt idx="652">
                  <c:v>7.0817046507202379</c:v>
                </c:pt>
                <c:pt idx="653">
                  <c:v>7.0294498902853553</c:v>
                </c:pt>
                <c:pt idx="654">
                  <c:v>7.0796038561513637</c:v>
                </c:pt>
                <c:pt idx="655">
                  <c:v>7.2300356679640956</c:v>
                </c:pt>
                <c:pt idx="656">
                  <c:v>7.4746933555854733</c:v>
                </c:pt>
                <c:pt idx="657">
                  <c:v>7.8047207355570718</c:v>
                </c:pt>
                <c:pt idx="658">
                  <c:v>8.2098289117394643</c:v>
                </c:pt>
                <c:pt idx="659">
                  <c:v>8.6795112627402133</c:v>
                </c:pt>
                <c:pt idx="660">
                  <c:v>9.2038872635444395</c:v>
                </c:pt>
                <c:pt idx="661">
                  <c:v>9.7741580588832893</c:v>
                </c:pt>
                <c:pt idx="662">
                  <c:v>10.382764119445005</c:v>
                </c:pt>
                <c:pt idx="663">
                  <c:v>11.023357735283581</c:v>
                </c:pt>
                <c:pt idx="664">
                  <c:v>11.690681791924407</c:v>
                </c:pt>
                <c:pt idx="665">
                  <c:v>12.380414603721263</c:v>
                </c:pt>
                <c:pt idx="666">
                  <c:v>13.08901412483144</c:v>
                </c:pt>
                <c:pt idx="667">
                  <c:v>15.077435864281187</c:v>
                </c:pt>
                <c:pt idx="668">
                  <c:v>14.365294888776573</c:v>
                </c:pt>
                <c:pt idx="669">
                  <c:v>13.668918107937749</c:v>
                </c:pt>
                <c:pt idx="670">
                  <c:v>12.990840898167715</c:v>
                </c:pt>
                <c:pt idx="671">
                  <c:v>12.334081734831793</c:v>
                </c:pt>
                <c:pt idx="672">
                  <c:v>11.702230438745845</c:v>
                </c:pt>
                <c:pt idx="673">
                  <c:v>11.099541532942188</c:v>
                </c:pt>
                <c:pt idx="674">
                  <c:v>10.53102308617315</c:v>
                </c:pt>
                <c:pt idx="675">
                  <c:v>10.002503298750311</c:v>
                </c:pt>
                <c:pt idx="676">
                  <c:v>9.520645841617581</c:v>
                </c:pt>
                <c:pt idx="677">
                  <c:v>9.0928720568097887</c:v>
                </c:pt>
                <c:pt idx="678">
                  <c:v>8.7271385483164909</c:v>
                </c:pt>
                <c:pt idx="679">
                  <c:v>8.4315225340095843</c:v>
                </c:pt>
                <c:pt idx="680">
                  <c:v>8.2135983126466829</c:v>
                </c:pt>
                <c:pt idx="681">
                  <c:v>8.0796548343052557</c:v>
                </c:pt>
                <c:pt idx="682">
                  <c:v>8.0338936538587848</c:v>
                </c:pt>
                <c:pt idx="683">
                  <c:v>8.0778135805125455</c:v>
                </c:pt>
                <c:pt idx="684">
                  <c:v>8.2099754714318536</c:v>
                </c:pt>
                <c:pt idx="685">
                  <c:v>8.4262282334098497</c:v>
                </c:pt>
                <c:pt idx="686">
                  <c:v>8.7203180699739491</c:v>
                </c:pt>
                <c:pt idx="687">
                  <c:v>9.0846888907387946</c:v>
                </c:pt>
                <c:pt idx="688">
                  <c:v>9.5112668578646176</c:v>
                </c:pt>
                <c:pt idx="689">
                  <c:v>9.9920879820743771</c:v>
                </c:pt>
                <c:pt idx="690">
                  <c:v>10.519717070411771</c:v>
                </c:pt>
                <c:pt idx="691">
                  <c:v>11.087473663622125</c:v>
                </c:pt>
                <c:pt idx="692">
                  <c:v>11.689512275604828</c:v>
                </c:pt>
                <c:pt idx="693">
                  <c:v>12.320808505999617</c:v>
                </c:pt>
                <c:pt idx="694">
                  <c:v>12.977093173801073</c:v>
                </c:pt>
                <c:pt idx="695">
                  <c:v>13.654763719724945</c:v>
                </c:pt>
                <c:pt idx="696">
                  <c:v>15.635765763369006</c:v>
                </c:pt>
                <c:pt idx="697">
                  <c:v>14.950244011618677</c:v>
                </c:pt>
                <c:pt idx="698">
                  <c:v>14.282416497460725</c:v>
                </c:pt>
                <c:pt idx="699">
                  <c:v>13.634883424765198</c:v>
                </c:pt>
                <c:pt idx="700">
                  <c:v>13.010675270981942</c:v>
                </c:pt>
                <c:pt idx="701">
                  <c:v>12.413311242651558</c:v>
                </c:pt>
                <c:pt idx="702">
                  <c:v>11.84685278911401</c:v>
                </c:pt>
                <c:pt idx="703">
                  <c:v>11.315942117514636</c:v>
                </c:pt>
                <c:pt idx="704">
                  <c:v>10.825810408784212</c:v>
                </c:pt>
                <c:pt idx="705">
                  <c:v>10.382234634554351</c:v>
                </c:pt>
                <c:pt idx="706">
                  <c:v>9.9914173672678714</c:v>
                </c:pt>
                <c:pt idx="707">
                  <c:v>9.6597642831976724</c:v>
                </c:pt>
                <c:pt idx="708">
                  <c:v>9.3935441132163309</c:v>
                </c:pt>
                <c:pt idx="709">
                  <c:v>9.1984398680940576</c:v>
                </c:pt>
                <c:pt idx="710">
                  <c:v>9.0790374493633443</c:v>
                </c:pt>
                <c:pt idx="711">
                  <c:v>9.0383375687646357</c:v>
                </c:pt>
                <c:pt idx="712">
                  <c:v>9.0773989119649627</c:v>
                </c:pt>
                <c:pt idx="713">
                  <c:v>9.195205055187321</c:v>
                </c:pt>
                <c:pt idx="714">
                  <c:v>9.3887923082227704</c:v>
                </c:pt>
                <c:pt idx="715">
                  <c:v>9.6536027475209458</c:v>
                </c:pt>
                <c:pt idx="716">
                  <c:v>9.9839707034297049</c:v>
                </c:pt>
                <c:pt idx="717">
                  <c:v>10.373634657483541</c:v>
                </c:pt>
                <c:pt idx="718">
                  <c:v>10.816187914738952</c:v>
                </c:pt>
                <c:pt idx="719">
                  <c:v>11.305421089324476</c:v>
                </c:pt>
                <c:pt idx="720">
                  <c:v>11.835546924707113</c:v>
                </c:pt>
                <c:pt idx="721">
                  <c:v>12.401322349126554</c:v>
                </c:pt>
                <c:pt idx="722">
                  <c:v>12.998092975776958</c:v>
                </c:pt>
                <c:pt idx="723">
                  <c:v>13.621785712855132</c:v>
                </c:pt>
                <c:pt idx="724">
                  <c:v>14.268870698375061</c:v>
                </c:pt>
                <c:pt idx="725">
                  <c:v>16.237089857986319</c:v>
                </c:pt>
                <c:pt idx="726">
                  <c:v>15.578052254897592</c:v>
                </c:pt>
                <c:pt idx="727">
                  <c:v>14.938317745191997</c:v>
                </c:pt>
                <c:pt idx="728">
                  <c:v>14.320473527656709</c:v>
                </c:pt>
                <c:pt idx="729">
                  <c:v>13.7274756257777</c:v>
                </c:pt>
                <c:pt idx="730">
                  <c:v>13.162682555479313</c:v>
                </c:pt>
                <c:pt idx="731">
                  <c:v>12.6298787427401</c:v>
                </c:pt>
                <c:pt idx="732">
                  <c:v>12.133279113921409</c:v>
                </c:pt>
                <c:pt idx="733">
                  <c:v>11.67750345991473</c:v>
                </c:pt>
                <c:pt idx="734">
                  <c:v>11.267506913968136</c:v>
                </c:pt>
                <c:pt idx="735">
                  <c:v>10.90845255094974</c:v>
                </c:pt>
                <c:pt idx="736">
                  <c:v>10.605515643113318</c:v>
                </c:pt>
                <c:pt idx="737">
                  <c:v>10.363618434519916</c:v>
                </c:pt>
                <c:pt idx="738">
                  <c:v>10.18711009346233</c:v>
                </c:pt>
                <c:pt idx="739">
                  <c:v>10.079426424966945</c:v>
                </c:pt>
                <c:pt idx="740">
                  <c:v>10.042781589595688</c:v>
                </c:pt>
                <c:pt idx="741">
                  <c:v>10.077950538493555</c:v>
                </c:pt>
                <c:pt idx="742">
                  <c:v>10.184189317580575</c:v>
                </c:pt>
                <c:pt idx="743">
                  <c:v>10.359311611121798</c:v>
                </c:pt>
                <c:pt idx="744">
                  <c:v>10.599903870145418</c:v>
                </c:pt>
                <c:pt idx="745">
                  <c:v>10.901632311554197</c:v>
                </c:pt>
                <c:pt idx="746">
                  <c:v>11.259583120894108</c:v>
                </c:pt>
                <c:pt idx="747">
                  <c:v>11.668583335449288</c:v>
                </c:pt>
                <c:pt idx="748">
                  <c:v>12.123467410618236</c:v>
                </c:pt>
                <c:pt idx="749">
                  <c:v>12.619274426698386</c:v>
                </c:pt>
                <c:pt idx="750">
                  <c:v>13.151376812194441</c:v>
                </c:pt>
                <c:pt idx="751">
                  <c:v>13.715550920627365</c:v>
                </c:pt>
                <c:pt idx="752">
                  <c:v>14.308003426625394</c:v>
                </c:pt>
                <c:pt idx="753">
                  <c:v>14.925367233549942</c:v>
                </c:pt>
                <c:pt idx="754">
                  <c:v>16.876813099328345</c:v>
                </c:pt>
                <c:pt idx="755">
                  <c:v>16.243750964283421</c:v>
                </c:pt>
                <c:pt idx="756">
                  <c:v>15.631284988434468</c:v>
                </c:pt>
                <c:pt idx="757">
                  <c:v>15.04193123869589</c:v>
                </c:pt>
                <c:pt idx="758">
                  <c:v>14.478512367976881</c:v>
                </c:pt>
                <c:pt idx="759">
                  <c:v>13.944172452664878</c:v>
                </c:pt>
                <c:pt idx="760">
                  <c:v>13.442379640140242</c:v>
                </c:pt>
                <c:pt idx="761">
                  <c:v>12.976910086367253</c:v>
                </c:pt>
                <c:pt idx="762">
                  <c:v>12.551805463345069</c:v>
                </c:pt>
                <c:pt idx="763">
                  <c:v>12.171295961797101</c:v>
                </c:pt>
                <c:pt idx="764">
                  <c:v>11.839682022320556</c:v>
                </c:pt>
                <c:pt idx="765">
                  <c:v>11.561171886519981</c:v>
                </c:pt>
                <c:pt idx="766">
                  <c:v>11.339679024983894</c:v>
                </c:pt>
                <c:pt idx="767">
                  <c:v>11.178593175782931</c:v>
                </c:pt>
                <c:pt idx="768">
                  <c:v>11.080549191698964</c:v>
                </c:pt>
                <c:pt idx="769">
                  <c:v>11.047225687459306</c:v>
                </c:pt>
                <c:pt idx="770">
                  <c:v>11.079206667882913</c:v>
                </c:pt>
                <c:pt idx="771">
                  <c:v>11.175931522233883</c:v>
                </c:pt>
                <c:pt idx="772">
                  <c:v>11.335743045326209</c:v>
                </c:pt>
                <c:pt idx="773">
                  <c:v>11.556024203404146</c:v>
                </c:pt>
                <c:pt idx="774">
                  <c:v>11.833398513937622</c:v>
                </c:pt>
                <c:pt idx="775">
                  <c:v>12.163960925194646</c:v>
                </c:pt>
                <c:pt idx="776">
                  <c:v>12.543507100873484</c:v>
                </c:pt>
                <c:pt idx="777">
                  <c:v>12.96773671037707</c:v>
                </c:pt>
                <c:pt idx="778">
                  <c:v>13.432416773971187</c:v>
                </c:pt>
                <c:pt idx="779">
                  <c:v>13.933500830360769</c:v>
                </c:pt>
                <c:pt idx="780">
                  <c:v>14.467206723817172</c:v>
                </c:pt>
                <c:pt idx="781">
                  <c:v>15.03005972674968</c:v>
                </c:pt>
                <c:pt idx="782">
                  <c:v>15.618909065285735</c:v>
                </c:pt>
                <c:pt idx="783">
                  <c:v>17.550737050247825</c:v>
                </c:pt>
                <c:pt idx="784">
                  <c:v>16.942874490680129</c:v>
                </c:pt>
                <c:pt idx="785">
                  <c:v>16.356607869816333</c:v>
                </c:pt>
                <c:pt idx="786">
                  <c:v>15.794342215076133</c:v>
                </c:pt>
                <c:pt idx="787">
                  <c:v>15.258730976294864</c:v>
                </c:pt>
                <c:pt idx="788">
                  <c:v>14.752677587710608</c:v>
                </c:pt>
                <c:pt idx="789">
                  <c:v>14.27932494927326</c:v>
                </c:pt>
                <c:pt idx="790">
                  <c:v>13.842028247584997</c:v>
                </c:pt>
                <c:pt idx="791">
                  <c:v>13.444306267224798</c:v>
                </c:pt>
                <c:pt idx="792">
                  <c:v>13.08976684310837</c:v>
                </c:pt>
                <c:pt idx="793">
                  <c:v>12.78200379466934</c:v>
                </c:pt>
                <c:pt idx="794">
                  <c:v>12.524465897072849</c:v>
                </c:pt>
                <c:pt idx="795">
                  <c:v>12.320303202719506</c:v>
                </c:pt>
                <c:pt idx="796">
                  <c:v>12.17220177317734</c:v>
                </c:pt>
                <c:pt idx="797">
                  <c:v>12.082223347006188</c:v>
                </c:pt>
                <c:pt idx="798">
                  <c:v>12.051669843094009</c:v>
                </c:pt>
                <c:pt idx="799">
                  <c:v>12.080992136697303</c:v>
                </c:pt>
                <c:pt idx="800">
                  <c:v>12.169757434186675</c:v>
                </c:pt>
                <c:pt idx="801">
                  <c:v>12.316680600183737</c:v>
                </c:pt>
                <c:pt idx="802">
                  <c:v>12.519714294141991</c:v>
                </c:pt>
                <c:pt idx="803">
                  <c:v>12.776183741905953</c:v>
                </c:pt>
                <c:pt idx="804">
                  <c:v>13.082946763131883</c:v>
                </c:pt>
                <c:pt idx="805">
                  <c:v>13.436559120807095</c:v>
                </c:pt>
                <c:pt idx="806">
                  <c:v>13.833428570204203</c:v>
                </c:pt>
                <c:pt idx="807">
                  <c:v>14.269946426211396</c:v>
                </c:pt>
                <c:pt idx="808">
                  <c:v>14.742591224304672</c:v>
                </c:pt>
                <c:pt idx="809">
                  <c:v>15.248003836795872</c:v>
                </c:pt>
                <c:pt idx="810">
                  <c:v>15.78303665353862</c:v>
                </c:pt>
                <c:pt idx="811">
                  <c:v>16.344781155064322</c:v>
                </c:pt>
                <c:pt idx="812">
                  <c:v>18.255074333131944</c:v>
                </c:pt>
                <c:pt idx="813">
                  <c:v>17.671456190936006</c:v>
                </c:pt>
                <c:pt idx="814">
                  <c:v>17.11017208879468</c:v>
                </c:pt>
                <c:pt idx="815">
                  <c:v>16.573491301115979</c:v>
                </c:pt>
                <c:pt idx="816">
                  <c:v>16.063879945647354</c:v>
                </c:pt>
                <c:pt idx="817">
                  <c:v>15.583993836888215</c:v>
                </c:pt>
                <c:pt idx="818">
                  <c:v>15.136660427854247</c:v>
                </c:pt>
                <c:pt idx="819">
                  <c:v>14.724846821212502</c:v>
                </c:pt>
                <c:pt idx="820">
                  <c:v>14.351611021351259</c:v>
                </c:pt>
                <c:pt idx="821">
                  <c:v>14.020034376140815</c:v>
                </c:pt>
                <c:pt idx="822">
                  <c:v>13.73313470800357</c:v>
                </c:pt>
                <c:pt idx="823">
                  <c:v>13.493762036888443</c:v>
                </c:pt>
                <c:pt idx="824">
                  <c:v>13.304481910550724</c:v>
                </c:pt>
                <c:pt idx="825">
                  <c:v>13.16745472398415</c:v>
                </c:pt>
                <c:pt idx="826">
                  <c:v>13.084322256355977</c:v>
                </c:pt>
                <c:pt idx="827">
                  <c:v>13.056114043166616</c:v>
                </c:pt>
                <c:pt idx="828">
                  <c:v>13.083185350218539</c:v>
                </c:pt>
                <c:pt idx="829">
                  <c:v>13.165195171670367</c:v>
                </c:pt>
                <c:pt idx="830">
                  <c:v>13.301127354783629</c:v>
                </c:pt>
                <c:pt idx="831">
                  <c:v>13.489351871315916</c:v>
                </c:pt>
                <c:pt idx="832">
                  <c:v>13.727717906053174</c:v>
                </c:pt>
                <c:pt idx="833">
                  <c:v>14.013667040006835</c:v>
                </c:pt>
                <c:pt idx="834">
                  <c:v>14.344353903476282</c:v>
                </c:pt>
                <c:pt idx="835">
                  <c:v>14.716763024122283</c:v>
                </c:pt>
                <c:pt idx="836">
                  <c:v>15.12781342125075</c:v>
                </c:pt>
                <c:pt idx="837">
                  <c:v>15.574445861993809</c:v>
                </c:pt>
                <c:pt idx="838">
                  <c:v>16.053690818879396</c:v>
                </c:pt>
                <c:pt idx="839">
                  <c:v>16.562717588251466</c:v>
                </c:pt>
                <c:pt idx="840">
                  <c:v>17.098866597180546</c:v>
                </c:pt>
              </c:numCache>
            </c:numRef>
          </c:xVal>
          <c:yVal>
            <c:numRef>
              <c:f>'Dif EB-Oper'!$D$2:$D$842</c:f>
              <c:numCache>
                <c:formatCode>0.00</c:formatCode>
                <c:ptCount val="841"/>
                <c:pt idx="0">
                  <c:v>0.57027300000000003</c:v>
                </c:pt>
                <c:pt idx="1">
                  <c:v>0.45376100000000003</c:v>
                </c:pt>
                <c:pt idx="2">
                  <c:v>0.39720299999999997</c:v>
                </c:pt>
                <c:pt idx="3">
                  <c:v>0.37265100000000001</c:v>
                </c:pt>
                <c:pt idx="4">
                  <c:v>0.318994</c:v>
                </c:pt>
                <c:pt idx="5">
                  <c:v>0.38326100000000002</c:v>
                </c:pt>
                <c:pt idx="6">
                  <c:v>0.39484799999999998</c:v>
                </c:pt>
                <c:pt idx="7">
                  <c:v>0.45819399999999999</c:v>
                </c:pt>
                <c:pt idx="8">
                  <c:v>0.50606700000000004</c:v>
                </c:pt>
                <c:pt idx="9">
                  <c:v>0.518729</c:v>
                </c:pt>
                <c:pt idx="10">
                  <c:v>0.71351500000000001</c:v>
                </c:pt>
                <c:pt idx="11">
                  <c:v>0.58521100000000004</c:v>
                </c:pt>
                <c:pt idx="12">
                  <c:v>0.42184100000000002</c:v>
                </c:pt>
                <c:pt idx="13">
                  <c:v>0.41420699999999999</c:v>
                </c:pt>
                <c:pt idx="14">
                  <c:v>0.35282799999999997</c:v>
                </c:pt>
                <c:pt idx="15">
                  <c:v>0.18586800000000001</c:v>
                </c:pt>
                <c:pt idx="16">
                  <c:v>3.5065600000000002E-2</c:v>
                </c:pt>
                <c:pt idx="17">
                  <c:v>1.2553E-2</c:v>
                </c:pt>
                <c:pt idx="18">
                  <c:v>1.20845E-3</c:v>
                </c:pt>
                <c:pt idx="19">
                  <c:v>1.6542999999999999E-4</c:v>
                </c:pt>
                <c:pt idx="20">
                  <c:v>7.6921000000000004E-5</c:v>
                </c:pt>
                <c:pt idx="21">
                  <c:v>2.35206E-5</c:v>
                </c:pt>
                <c:pt idx="22">
                  <c:v>1.0026999999999999E-6</c:v>
                </c:pt>
                <c:pt idx="23">
                  <c:v>2.1053E-6</c:v>
                </c:pt>
                <c:pt idx="24">
                  <c:v>3.8086100000000001E-7</c:v>
                </c:pt>
                <c:pt idx="25">
                  <c:v>3.2033200000000001E-7</c:v>
                </c:pt>
                <c:pt idx="26">
                  <c:v>1.3561000000000001E-7</c:v>
                </c:pt>
                <c:pt idx="27">
                  <c:v>2.0499299999999999E-7</c:v>
                </c:pt>
                <c:pt idx="28">
                  <c:v>2.2101699999999999E-8</c:v>
                </c:pt>
                <c:pt idx="29">
                  <c:v>0.52526600000000001</c:v>
                </c:pt>
                <c:pt idx="30">
                  <c:v>0.38192700000000002</c:v>
                </c:pt>
                <c:pt idx="31">
                  <c:v>0.379826</c:v>
                </c:pt>
                <c:pt idx="32">
                  <c:v>0.35877900000000001</c:v>
                </c:pt>
                <c:pt idx="33">
                  <c:v>0.28290999999999999</c:v>
                </c:pt>
                <c:pt idx="34">
                  <c:v>0.25040200000000001</c:v>
                </c:pt>
                <c:pt idx="35">
                  <c:v>0.31648999999999999</c:v>
                </c:pt>
                <c:pt idx="36">
                  <c:v>0.42005399999999998</c:v>
                </c:pt>
                <c:pt idx="37">
                  <c:v>0.490512</c:v>
                </c:pt>
                <c:pt idx="38">
                  <c:v>0.51544999999999996</c:v>
                </c:pt>
                <c:pt idx="39">
                  <c:v>0.58297699999999997</c:v>
                </c:pt>
                <c:pt idx="40">
                  <c:v>0.58351399999999998</c:v>
                </c:pt>
                <c:pt idx="41">
                  <c:v>0.43534099999999998</c:v>
                </c:pt>
                <c:pt idx="42">
                  <c:v>0.37443300000000002</c:v>
                </c:pt>
                <c:pt idx="43">
                  <c:v>0.36180499999999999</c:v>
                </c:pt>
                <c:pt idx="44">
                  <c:v>0.21321599999999999</c:v>
                </c:pt>
                <c:pt idx="45">
                  <c:v>5.9077400000000002E-2</c:v>
                </c:pt>
                <c:pt idx="46">
                  <c:v>2.0646399999999999E-2</c:v>
                </c:pt>
                <c:pt idx="47">
                  <c:v>1.79681E-3</c:v>
                </c:pt>
                <c:pt idx="48">
                  <c:v>3.6784099999999999E-4</c:v>
                </c:pt>
                <c:pt idx="49">
                  <c:v>1.21298E-4</c:v>
                </c:pt>
                <c:pt idx="50">
                  <c:v>6.4164000000000004E-5</c:v>
                </c:pt>
                <c:pt idx="51">
                  <c:v>2.3294399999999999E-6</c:v>
                </c:pt>
                <c:pt idx="52">
                  <c:v>5.8576099999999995E-7</c:v>
                </c:pt>
                <c:pt idx="53">
                  <c:v>6.3711699999999997E-6</c:v>
                </c:pt>
                <c:pt idx="54">
                  <c:v>3.83394E-7</c:v>
                </c:pt>
                <c:pt idx="55">
                  <c:v>2.6862900000000002E-7</c:v>
                </c:pt>
                <c:pt idx="56">
                  <c:v>1.47091E-7</c:v>
                </c:pt>
                <c:pt idx="57">
                  <c:v>1.7165100000000001E-8</c:v>
                </c:pt>
                <c:pt idx="58">
                  <c:v>0.42944900000000003</c:v>
                </c:pt>
                <c:pt idx="59">
                  <c:v>0.34107799999999999</c:v>
                </c:pt>
                <c:pt idx="60">
                  <c:v>0.32867099999999999</c:v>
                </c:pt>
                <c:pt idx="61">
                  <c:v>0.32884600000000003</c:v>
                </c:pt>
                <c:pt idx="62">
                  <c:v>0.33035500000000001</c:v>
                </c:pt>
                <c:pt idx="63">
                  <c:v>0.209872</c:v>
                </c:pt>
                <c:pt idx="64">
                  <c:v>0.15096499999999999</c:v>
                </c:pt>
                <c:pt idx="65">
                  <c:v>0.18615799999999999</c:v>
                </c:pt>
                <c:pt idx="66">
                  <c:v>0.38723299999999999</c:v>
                </c:pt>
                <c:pt idx="67">
                  <c:v>0.443494</c:v>
                </c:pt>
                <c:pt idx="68">
                  <c:v>0.51907700000000001</c:v>
                </c:pt>
                <c:pt idx="69">
                  <c:v>0.53035500000000002</c:v>
                </c:pt>
                <c:pt idx="70">
                  <c:v>0.55802600000000002</c:v>
                </c:pt>
                <c:pt idx="71">
                  <c:v>0.32769300000000001</c:v>
                </c:pt>
                <c:pt idx="72">
                  <c:v>0.32241399999999998</c:v>
                </c:pt>
                <c:pt idx="73">
                  <c:v>0.26605699999999999</c:v>
                </c:pt>
                <c:pt idx="74">
                  <c:v>9.5652500000000001E-2</c:v>
                </c:pt>
                <c:pt idx="75">
                  <c:v>2.9262300000000002E-2</c:v>
                </c:pt>
                <c:pt idx="76">
                  <c:v>3.6310499999999998E-3</c:v>
                </c:pt>
                <c:pt idx="77">
                  <c:v>8.6384199999999997E-4</c:v>
                </c:pt>
                <c:pt idx="78">
                  <c:v>1.16173E-4</c:v>
                </c:pt>
                <c:pt idx="79">
                  <c:v>9.0564999999999998E-5</c:v>
                </c:pt>
                <c:pt idx="80">
                  <c:v>7.1431999999999996E-6</c:v>
                </c:pt>
                <c:pt idx="81">
                  <c:v>1.23064E-6</c:v>
                </c:pt>
                <c:pt idx="82">
                  <c:v>1.09267E-5</c:v>
                </c:pt>
                <c:pt idx="83">
                  <c:v>2.5079500000000002E-7</c:v>
                </c:pt>
                <c:pt idx="84">
                  <c:v>3.1548299999999999E-7</c:v>
                </c:pt>
                <c:pt idx="85">
                  <c:v>6.9546400000000001E-8</c:v>
                </c:pt>
                <c:pt idx="86">
                  <c:v>8.2474199999999999E-8</c:v>
                </c:pt>
                <c:pt idx="87">
                  <c:v>0.337696</c:v>
                </c:pt>
                <c:pt idx="88">
                  <c:v>0.35059299999999999</c:v>
                </c:pt>
                <c:pt idx="89">
                  <c:v>0.30976399999999998</c:v>
                </c:pt>
                <c:pt idx="90">
                  <c:v>0.296678</c:v>
                </c:pt>
                <c:pt idx="91">
                  <c:v>0.31708399999999998</c:v>
                </c:pt>
                <c:pt idx="92">
                  <c:v>0.25977499999999998</c:v>
                </c:pt>
                <c:pt idx="93">
                  <c:v>0.18679899999999999</c:v>
                </c:pt>
                <c:pt idx="94">
                  <c:v>0.12567800000000001</c:v>
                </c:pt>
                <c:pt idx="95">
                  <c:v>0.26882099999999998</c:v>
                </c:pt>
                <c:pt idx="96">
                  <c:v>0.36249100000000001</c:v>
                </c:pt>
                <c:pt idx="97">
                  <c:v>0.49018699999999998</c:v>
                </c:pt>
                <c:pt idx="98">
                  <c:v>0.47319</c:v>
                </c:pt>
                <c:pt idx="99">
                  <c:v>0.491755</c:v>
                </c:pt>
                <c:pt idx="100">
                  <c:v>0.28092899999999998</c:v>
                </c:pt>
                <c:pt idx="101">
                  <c:v>0.28490399999999999</c:v>
                </c:pt>
                <c:pt idx="102">
                  <c:v>0.24347299999999999</c:v>
                </c:pt>
                <c:pt idx="103">
                  <c:v>0.124329</c:v>
                </c:pt>
                <c:pt idx="104">
                  <c:v>3.8967399999999999E-2</c:v>
                </c:pt>
                <c:pt idx="105">
                  <c:v>6.0478499999999996E-3</c:v>
                </c:pt>
                <c:pt idx="106">
                  <c:v>1.4226600000000001E-3</c:v>
                </c:pt>
                <c:pt idx="107">
                  <c:v>2.77991E-4</c:v>
                </c:pt>
                <c:pt idx="108">
                  <c:v>5.4478599999999997E-5</c:v>
                </c:pt>
                <c:pt idx="109">
                  <c:v>1.3170600000000001E-5</c:v>
                </c:pt>
                <c:pt idx="110">
                  <c:v>3.14141E-6</c:v>
                </c:pt>
                <c:pt idx="111">
                  <c:v>9.8227100000000007E-6</c:v>
                </c:pt>
                <c:pt idx="112">
                  <c:v>3.1045500000000001E-7</c:v>
                </c:pt>
                <c:pt idx="113">
                  <c:v>3.5569799999999999E-7</c:v>
                </c:pt>
                <c:pt idx="114">
                  <c:v>2.3692599999999999E-7</c:v>
                </c:pt>
                <c:pt idx="115">
                  <c:v>9.9860100000000001E-8</c:v>
                </c:pt>
                <c:pt idx="116">
                  <c:v>0.28145300000000001</c:v>
                </c:pt>
                <c:pt idx="117">
                  <c:v>0.31456600000000001</c:v>
                </c:pt>
                <c:pt idx="118">
                  <c:v>0.30885499999999999</c:v>
                </c:pt>
                <c:pt idx="119">
                  <c:v>0.303174</c:v>
                </c:pt>
                <c:pt idx="120">
                  <c:v>0.28170499999999998</c:v>
                </c:pt>
                <c:pt idx="121">
                  <c:v>0.288387</c:v>
                </c:pt>
                <c:pt idx="122">
                  <c:v>0.25888699999999998</c:v>
                </c:pt>
                <c:pt idx="123">
                  <c:v>0.176901</c:v>
                </c:pt>
                <c:pt idx="124">
                  <c:v>0.104488</c:v>
                </c:pt>
                <c:pt idx="125">
                  <c:v>0.17360200000000001</c:v>
                </c:pt>
                <c:pt idx="126">
                  <c:v>0.38323499999999999</c:v>
                </c:pt>
                <c:pt idx="127">
                  <c:v>0.475721</c:v>
                </c:pt>
                <c:pt idx="128">
                  <c:v>0.46961700000000001</c:v>
                </c:pt>
                <c:pt idx="129">
                  <c:v>0.33277499999999999</c:v>
                </c:pt>
                <c:pt idx="130">
                  <c:v>0.19956699999999999</c:v>
                </c:pt>
                <c:pt idx="131">
                  <c:v>0.20142399999999999</c:v>
                </c:pt>
                <c:pt idx="132">
                  <c:v>0.12570700000000001</c:v>
                </c:pt>
                <c:pt idx="133">
                  <c:v>6.4056199999999994E-2</c:v>
                </c:pt>
                <c:pt idx="134">
                  <c:v>9.2820100000000003E-3</c:v>
                </c:pt>
                <c:pt idx="135">
                  <c:v>2.1996300000000002E-3</c:v>
                </c:pt>
                <c:pt idx="136">
                  <c:v>6.1342899999999997E-4</c:v>
                </c:pt>
                <c:pt idx="137">
                  <c:v>1.8387000000000001E-6</c:v>
                </c:pt>
                <c:pt idx="138">
                  <c:v>1.99234E-5</c:v>
                </c:pt>
                <c:pt idx="139">
                  <c:v>7.1201900000000002E-6</c:v>
                </c:pt>
                <c:pt idx="140">
                  <c:v>6.7527700000000004E-6</c:v>
                </c:pt>
                <c:pt idx="141">
                  <c:v>3.0693400000000001E-7</c:v>
                </c:pt>
                <c:pt idx="142">
                  <c:v>3.8294099999999999E-7</c:v>
                </c:pt>
                <c:pt idx="143">
                  <c:v>3.0094100000000002E-7</c:v>
                </c:pt>
                <c:pt idx="144">
                  <c:v>9.21955E-8</c:v>
                </c:pt>
                <c:pt idx="145">
                  <c:v>0.16386800000000001</c:v>
                </c:pt>
                <c:pt idx="146">
                  <c:v>0.232622</c:v>
                </c:pt>
                <c:pt idx="147">
                  <c:v>0.28342600000000001</c:v>
                </c:pt>
                <c:pt idx="148">
                  <c:v>0.27438899999999999</c:v>
                </c:pt>
                <c:pt idx="149">
                  <c:v>0.244368</c:v>
                </c:pt>
                <c:pt idx="150">
                  <c:v>0.22991900000000001</c:v>
                </c:pt>
                <c:pt idx="151">
                  <c:v>0.239842</c:v>
                </c:pt>
                <c:pt idx="152">
                  <c:v>0.235046</c:v>
                </c:pt>
                <c:pt idx="153">
                  <c:v>0.18778500000000001</c:v>
                </c:pt>
                <c:pt idx="154">
                  <c:v>0.13397000000000001</c:v>
                </c:pt>
                <c:pt idx="155">
                  <c:v>8.19825E-2</c:v>
                </c:pt>
                <c:pt idx="156">
                  <c:v>0.331538</c:v>
                </c:pt>
                <c:pt idx="157">
                  <c:v>0.37685099999999999</c:v>
                </c:pt>
                <c:pt idx="158">
                  <c:v>0.41511100000000001</c:v>
                </c:pt>
                <c:pt idx="159">
                  <c:v>0.34367199999999998</c:v>
                </c:pt>
                <c:pt idx="160">
                  <c:v>0.118811</c:v>
                </c:pt>
                <c:pt idx="161">
                  <c:v>0.111344</c:v>
                </c:pt>
                <c:pt idx="162">
                  <c:v>8.1888500000000003E-2</c:v>
                </c:pt>
                <c:pt idx="163">
                  <c:v>1.5189599999999999E-2</c:v>
                </c:pt>
                <c:pt idx="164">
                  <c:v>5.4059199999999998E-3</c:v>
                </c:pt>
                <c:pt idx="165">
                  <c:v>2.12787E-3</c:v>
                </c:pt>
                <c:pt idx="166">
                  <c:v>4.3680399999999998E-6</c:v>
                </c:pt>
                <c:pt idx="167">
                  <c:v>6.3849000000000005E-5</c:v>
                </c:pt>
                <c:pt idx="168">
                  <c:v>1.9709500000000002E-5</c:v>
                </c:pt>
                <c:pt idx="169">
                  <c:v>2.7815299999999999E-6</c:v>
                </c:pt>
                <c:pt idx="170">
                  <c:v>1.83934E-6</c:v>
                </c:pt>
                <c:pt idx="171">
                  <c:v>1.16664E-6</c:v>
                </c:pt>
                <c:pt idx="172">
                  <c:v>1.93181E-8</c:v>
                </c:pt>
                <c:pt idx="173">
                  <c:v>1.5882400000000001E-8</c:v>
                </c:pt>
                <c:pt idx="174">
                  <c:v>0.15126999999999999</c:v>
                </c:pt>
                <c:pt idx="175">
                  <c:v>0.21961</c:v>
                </c:pt>
                <c:pt idx="176">
                  <c:v>0.27198</c:v>
                </c:pt>
                <c:pt idx="177">
                  <c:v>0.27662900000000001</c:v>
                </c:pt>
                <c:pt idx="178">
                  <c:v>0.25422800000000001</c:v>
                </c:pt>
                <c:pt idx="179">
                  <c:v>0.23316000000000001</c:v>
                </c:pt>
                <c:pt idx="180">
                  <c:v>0.217303</c:v>
                </c:pt>
                <c:pt idx="181">
                  <c:v>0.21995500000000001</c:v>
                </c:pt>
                <c:pt idx="182">
                  <c:v>0.19333700000000001</c:v>
                </c:pt>
                <c:pt idx="183">
                  <c:v>0.15523899999999999</c:v>
                </c:pt>
                <c:pt idx="184">
                  <c:v>5.0727099999999997E-2</c:v>
                </c:pt>
                <c:pt idx="185">
                  <c:v>0.190909</c:v>
                </c:pt>
                <c:pt idx="186">
                  <c:v>0.275086</c:v>
                </c:pt>
                <c:pt idx="187">
                  <c:v>0.38800800000000002</c:v>
                </c:pt>
                <c:pt idx="188">
                  <c:v>0.37517699999999998</c:v>
                </c:pt>
                <c:pt idx="189">
                  <c:v>0.13472799999999999</c:v>
                </c:pt>
                <c:pt idx="190">
                  <c:v>0.105368</c:v>
                </c:pt>
                <c:pt idx="191">
                  <c:v>6.5118400000000007E-2</c:v>
                </c:pt>
                <c:pt idx="192">
                  <c:v>1.45165E-2</c:v>
                </c:pt>
                <c:pt idx="193">
                  <c:v>8.1675500000000009E-3</c:v>
                </c:pt>
                <c:pt idx="194">
                  <c:v>3.2017500000000002E-3</c:v>
                </c:pt>
                <c:pt idx="195">
                  <c:v>1.00282E-5</c:v>
                </c:pt>
                <c:pt idx="196">
                  <c:v>1.1294999999999999E-4</c:v>
                </c:pt>
                <c:pt idx="197">
                  <c:v>3.3318300000000003E-5</c:v>
                </c:pt>
                <c:pt idx="198">
                  <c:v>2.9565800000000001E-6</c:v>
                </c:pt>
                <c:pt idx="199">
                  <c:v>3.2594399999999999E-6</c:v>
                </c:pt>
                <c:pt idx="200">
                  <c:v>1.29367E-6</c:v>
                </c:pt>
                <c:pt idx="201">
                  <c:v>2.9672700000000001E-8</c:v>
                </c:pt>
                <c:pt idx="202">
                  <c:v>1.45046E-8</c:v>
                </c:pt>
                <c:pt idx="203">
                  <c:v>8.7733500000000006E-2</c:v>
                </c:pt>
                <c:pt idx="204">
                  <c:v>0.15124499999999999</c:v>
                </c:pt>
                <c:pt idx="205">
                  <c:v>0.16960900000000001</c:v>
                </c:pt>
                <c:pt idx="206">
                  <c:v>0.16397200000000001</c:v>
                </c:pt>
                <c:pt idx="207">
                  <c:v>0.161441</c:v>
                </c:pt>
                <c:pt idx="208">
                  <c:v>0.20494499999999999</c:v>
                </c:pt>
                <c:pt idx="209">
                  <c:v>0.21810099999999999</c:v>
                </c:pt>
                <c:pt idx="210">
                  <c:v>0.21501899999999999</c:v>
                </c:pt>
                <c:pt idx="211">
                  <c:v>0.195437</c:v>
                </c:pt>
                <c:pt idx="212">
                  <c:v>0.147512</c:v>
                </c:pt>
                <c:pt idx="213">
                  <c:v>2.9767399999999999E-2</c:v>
                </c:pt>
                <c:pt idx="214">
                  <c:v>3.1065700000000002E-2</c:v>
                </c:pt>
                <c:pt idx="215">
                  <c:v>5.5834500000000002E-2</c:v>
                </c:pt>
                <c:pt idx="216">
                  <c:v>0.1787</c:v>
                </c:pt>
                <c:pt idx="217">
                  <c:v>0.23889099999999999</c:v>
                </c:pt>
                <c:pt idx="218">
                  <c:v>0.19003999999999999</c:v>
                </c:pt>
                <c:pt idx="219">
                  <c:v>0.18473200000000001</c:v>
                </c:pt>
                <c:pt idx="220">
                  <c:v>0.104506</c:v>
                </c:pt>
                <c:pt idx="221">
                  <c:v>8.9672999999999992E-3</c:v>
                </c:pt>
                <c:pt idx="222">
                  <c:v>1.5540200000000001E-2</c:v>
                </c:pt>
                <c:pt idx="223">
                  <c:v>7.0035799999999997E-3</c:v>
                </c:pt>
                <c:pt idx="224">
                  <c:v>9.0647400000000002E-5</c:v>
                </c:pt>
                <c:pt idx="225">
                  <c:v>2.5854399999999998E-4</c:v>
                </c:pt>
                <c:pt idx="226">
                  <c:v>8.1261900000000002E-5</c:v>
                </c:pt>
                <c:pt idx="227">
                  <c:v>4.2859799999999996E-6</c:v>
                </c:pt>
                <c:pt idx="228">
                  <c:v>4.6713800000000002E-6</c:v>
                </c:pt>
                <c:pt idx="229">
                  <c:v>9.37173E-7</c:v>
                </c:pt>
                <c:pt idx="230">
                  <c:v>1.2844E-7</c:v>
                </c:pt>
                <c:pt idx="231">
                  <c:v>2.4130999999999999E-8</c:v>
                </c:pt>
                <c:pt idx="232">
                  <c:v>5.2780800000000003E-2</c:v>
                </c:pt>
                <c:pt idx="233">
                  <c:v>0.119426</c:v>
                </c:pt>
                <c:pt idx="234">
                  <c:v>0.16053999999999999</c:v>
                </c:pt>
                <c:pt idx="235">
                  <c:v>0.15802099999999999</c:v>
                </c:pt>
                <c:pt idx="236">
                  <c:v>0.150282</c:v>
                </c:pt>
                <c:pt idx="237">
                  <c:v>0.132664</c:v>
                </c:pt>
                <c:pt idx="238">
                  <c:v>0.13547100000000001</c:v>
                </c:pt>
                <c:pt idx="239">
                  <c:v>0.165517</c:v>
                </c:pt>
                <c:pt idx="240">
                  <c:v>0.19436700000000001</c:v>
                </c:pt>
                <c:pt idx="241">
                  <c:v>0.19938500000000001</c:v>
                </c:pt>
                <c:pt idx="242">
                  <c:v>9.4116199999999997E-2</c:v>
                </c:pt>
                <c:pt idx="243">
                  <c:v>4.5818400000000002E-2</c:v>
                </c:pt>
                <c:pt idx="244">
                  <c:v>4.5727299999999999E-2</c:v>
                </c:pt>
                <c:pt idx="245">
                  <c:v>0.101803</c:v>
                </c:pt>
                <c:pt idx="246">
                  <c:v>0.145477</c:v>
                </c:pt>
                <c:pt idx="247">
                  <c:v>0.20763100000000001</c:v>
                </c:pt>
                <c:pt idx="248">
                  <c:v>0.216859</c:v>
                </c:pt>
                <c:pt idx="249">
                  <c:v>0.18724399999999999</c:v>
                </c:pt>
                <c:pt idx="250">
                  <c:v>6.69565E-3</c:v>
                </c:pt>
                <c:pt idx="251">
                  <c:v>1.8753300000000001E-2</c:v>
                </c:pt>
                <c:pt idx="252">
                  <c:v>1.03707E-2</c:v>
                </c:pt>
                <c:pt idx="253">
                  <c:v>9.0123000000000004E-5</c:v>
                </c:pt>
                <c:pt idx="254">
                  <c:v>3.2379099999999998E-4</c:v>
                </c:pt>
                <c:pt idx="255">
                  <c:v>6.5619399999999997E-5</c:v>
                </c:pt>
                <c:pt idx="256">
                  <c:v>2.2887000000000002E-6</c:v>
                </c:pt>
                <c:pt idx="257">
                  <c:v>2.1146500000000002E-6</c:v>
                </c:pt>
                <c:pt idx="258">
                  <c:v>4.90918E-7</c:v>
                </c:pt>
                <c:pt idx="259">
                  <c:v>1.33921E-7</c:v>
                </c:pt>
                <c:pt idx="260">
                  <c:v>2.1421200000000001E-8</c:v>
                </c:pt>
                <c:pt idx="261">
                  <c:v>3.2440799999999999E-3</c:v>
                </c:pt>
                <c:pt idx="262">
                  <c:v>1.9961099999999999E-2</c:v>
                </c:pt>
                <c:pt idx="263">
                  <c:v>5.4985600000000003E-2</c:v>
                </c:pt>
                <c:pt idx="264">
                  <c:v>7.8610700000000006E-2</c:v>
                </c:pt>
                <c:pt idx="265">
                  <c:v>0.11411</c:v>
                </c:pt>
                <c:pt idx="266">
                  <c:v>9.6218799999999993E-2</c:v>
                </c:pt>
                <c:pt idx="267">
                  <c:v>5.6764000000000002E-2</c:v>
                </c:pt>
                <c:pt idx="268">
                  <c:v>2.9066000000000002E-2</c:v>
                </c:pt>
                <c:pt idx="269">
                  <c:v>0.171046</c:v>
                </c:pt>
                <c:pt idx="270">
                  <c:v>0.29622900000000002</c:v>
                </c:pt>
                <c:pt idx="271">
                  <c:v>0.42104000000000003</c:v>
                </c:pt>
                <c:pt idx="272">
                  <c:v>0.148648</c:v>
                </c:pt>
                <c:pt idx="273">
                  <c:v>9.7011799999999995E-2</c:v>
                </c:pt>
                <c:pt idx="274">
                  <c:v>0.15887499999999999</c:v>
                </c:pt>
                <c:pt idx="275">
                  <c:v>7.8394000000000005E-2</c:v>
                </c:pt>
                <c:pt idx="276">
                  <c:v>0.26258700000000001</c:v>
                </c:pt>
                <c:pt idx="277">
                  <c:v>0.46961000000000003</c:v>
                </c:pt>
                <c:pt idx="278">
                  <c:v>0.73416800000000004</c:v>
                </c:pt>
                <c:pt idx="279">
                  <c:v>1.8232700000000001E-2</c:v>
                </c:pt>
                <c:pt idx="280">
                  <c:v>1.85553E-2</c:v>
                </c:pt>
                <c:pt idx="281">
                  <c:v>2.3857900000000001E-2</c:v>
                </c:pt>
                <c:pt idx="282">
                  <c:v>5.7136199999999995E-4</c:v>
                </c:pt>
                <c:pt idx="283">
                  <c:v>2.7498799999999999E-4</c:v>
                </c:pt>
                <c:pt idx="284">
                  <c:v>2.56683E-5</c:v>
                </c:pt>
                <c:pt idx="285">
                  <c:v>3.0373499999999998E-6</c:v>
                </c:pt>
                <c:pt idx="286">
                  <c:v>6.7739999999999996E-7</c:v>
                </c:pt>
                <c:pt idx="287">
                  <c:v>9.8650300000000008E-7</c:v>
                </c:pt>
                <c:pt idx="288">
                  <c:v>1.21191E-8</c:v>
                </c:pt>
                <c:pt idx="289">
                  <c:v>1.5385199999999999E-8</c:v>
                </c:pt>
                <c:pt idx="290">
                  <c:v>1.91998E-4</c:v>
                </c:pt>
                <c:pt idx="291">
                  <c:v>1.57697E-3</c:v>
                </c:pt>
                <c:pt idx="292">
                  <c:v>1.0214900000000001E-2</c:v>
                </c:pt>
                <c:pt idx="293">
                  <c:v>2.0315400000000001E-2</c:v>
                </c:pt>
                <c:pt idx="294">
                  <c:v>6.0743499999999999E-2</c:v>
                </c:pt>
                <c:pt idx="295">
                  <c:v>5.2533200000000002E-2</c:v>
                </c:pt>
                <c:pt idx="296">
                  <c:v>2.5940899999999999E-2</c:v>
                </c:pt>
                <c:pt idx="297">
                  <c:v>1.21099E-2</c:v>
                </c:pt>
                <c:pt idx="298">
                  <c:v>7.85666E-2</c:v>
                </c:pt>
                <c:pt idx="299">
                  <c:v>0.21141099999999999</c:v>
                </c:pt>
                <c:pt idx="300">
                  <c:v>0.636938</c:v>
                </c:pt>
                <c:pt idx="301">
                  <c:v>0.39947899999999997</c:v>
                </c:pt>
                <c:pt idx="302">
                  <c:v>0.22296199999999999</c:v>
                </c:pt>
                <c:pt idx="303">
                  <c:v>0.36614799999999997</c:v>
                </c:pt>
                <c:pt idx="304">
                  <c:v>0.39540599999999998</c:v>
                </c:pt>
                <c:pt idx="305">
                  <c:v>0.42458899999999999</c:v>
                </c:pt>
                <c:pt idx="306">
                  <c:v>0.78019700000000003</c:v>
                </c:pt>
                <c:pt idx="307">
                  <c:v>1.1731</c:v>
                </c:pt>
                <c:pt idx="308">
                  <c:v>3.7735400000000002E-2</c:v>
                </c:pt>
                <c:pt idx="309">
                  <c:v>1.41593E-2</c:v>
                </c:pt>
                <c:pt idx="310">
                  <c:v>3.5602399999999999E-2</c:v>
                </c:pt>
                <c:pt idx="311">
                  <c:v>1.1328899999999999E-3</c:v>
                </c:pt>
                <c:pt idx="312">
                  <c:v>1.86112E-4</c:v>
                </c:pt>
                <c:pt idx="313">
                  <c:v>1.14582E-5</c:v>
                </c:pt>
                <c:pt idx="314">
                  <c:v>4.01785E-6</c:v>
                </c:pt>
                <c:pt idx="315">
                  <c:v>2.3381500000000001E-7</c:v>
                </c:pt>
                <c:pt idx="316">
                  <c:v>6.33851E-7</c:v>
                </c:pt>
                <c:pt idx="317">
                  <c:v>1.2467199999999999E-8</c:v>
                </c:pt>
                <c:pt idx="318">
                  <c:v>1.19683E-8</c:v>
                </c:pt>
                <c:pt idx="319">
                  <c:v>9.4023499999999999E-5</c:v>
                </c:pt>
                <c:pt idx="320">
                  <c:v>6.7119400000000007E-5</c:v>
                </c:pt>
                <c:pt idx="321">
                  <c:v>2.2994600000000001E-3</c:v>
                </c:pt>
                <c:pt idx="322">
                  <c:v>6.1850100000000003E-3</c:v>
                </c:pt>
                <c:pt idx="323">
                  <c:v>2.30776E-2</c:v>
                </c:pt>
                <c:pt idx="324">
                  <c:v>1.8959899999999998E-2</c:v>
                </c:pt>
                <c:pt idx="325">
                  <c:v>7.8118600000000003E-3</c:v>
                </c:pt>
                <c:pt idx="326">
                  <c:v>2.09984E-3</c:v>
                </c:pt>
                <c:pt idx="327">
                  <c:v>1.36629E-2</c:v>
                </c:pt>
                <c:pt idx="328">
                  <c:v>8.3218399999999998E-2</c:v>
                </c:pt>
                <c:pt idx="329">
                  <c:v>0.57741500000000001</c:v>
                </c:pt>
                <c:pt idx="330">
                  <c:v>0.698882</c:v>
                </c:pt>
                <c:pt idx="331">
                  <c:v>0.52536700000000003</c:v>
                </c:pt>
                <c:pt idx="332">
                  <c:v>0.80361899999999997</c:v>
                </c:pt>
                <c:pt idx="333">
                  <c:v>0.98217600000000005</c:v>
                </c:pt>
                <c:pt idx="334">
                  <c:v>0.76309400000000005</c:v>
                </c:pt>
                <c:pt idx="335">
                  <c:v>1.2448600000000001</c:v>
                </c:pt>
                <c:pt idx="336">
                  <c:v>1.5166999999999999</c:v>
                </c:pt>
                <c:pt idx="337">
                  <c:v>0.18363599999999999</c:v>
                </c:pt>
                <c:pt idx="338">
                  <c:v>1.422E-2</c:v>
                </c:pt>
                <c:pt idx="339">
                  <c:v>4.2943200000000001E-2</c:v>
                </c:pt>
                <c:pt idx="340">
                  <c:v>1.55971E-3</c:v>
                </c:pt>
                <c:pt idx="341">
                  <c:v>9.78962E-5</c:v>
                </c:pt>
                <c:pt idx="342">
                  <c:v>2.4707800000000001E-5</c:v>
                </c:pt>
                <c:pt idx="343">
                  <c:v>4.14208E-6</c:v>
                </c:pt>
                <c:pt idx="344">
                  <c:v>4.7019900000000001E-8</c:v>
                </c:pt>
                <c:pt idx="345">
                  <c:v>2.77949E-7</c:v>
                </c:pt>
                <c:pt idx="346">
                  <c:v>1.26367E-8</c:v>
                </c:pt>
                <c:pt idx="347">
                  <c:v>1.26074E-8</c:v>
                </c:pt>
                <c:pt idx="348">
                  <c:v>7.2347899999999999E-5</c:v>
                </c:pt>
                <c:pt idx="349">
                  <c:v>5.6751700000000001E-5</c:v>
                </c:pt>
                <c:pt idx="350">
                  <c:v>4.79965E-5</c:v>
                </c:pt>
                <c:pt idx="351">
                  <c:v>4.5501499999999998E-5</c:v>
                </c:pt>
                <c:pt idx="352">
                  <c:v>4.5287400000000003E-5</c:v>
                </c:pt>
                <c:pt idx="353">
                  <c:v>1.21735E-4</c:v>
                </c:pt>
                <c:pt idx="354">
                  <c:v>1.03651E-4</c:v>
                </c:pt>
                <c:pt idx="355">
                  <c:v>8.7342299999999999E-5</c:v>
                </c:pt>
                <c:pt idx="356">
                  <c:v>1.36002E-4</c:v>
                </c:pt>
                <c:pt idx="357">
                  <c:v>1.8794699999999999E-4</c:v>
                </c:pt>
                <c:pt idx="358">
                  <c:v>0.13397899999999999</c:v>
                </c:pt>
                <c:pt idx="359">
                  <c:v>1.5629200000000001</c:v>
                </c:pt>
                <c:pt idx="360">
                  <c:v>1.8615900000000001</c:v>
                </c:pt>
                <c:pt idx="361">
                  <c:v>2.4057900000000001</c:v>
                </c:pt>
                <c:pt idx="362">
                  <c:v>4.33772</c:v>
                </c:pt>
                <c:pt idx="363">
                  <c:v>3.2728100000000002</c:v>
                </c:pt>
                <c:pt idx="364">
                  <c:v>2.20547</c:v>
                </c:pt>
                <c:pt idx="365">
                  <c:v>2.0872999999999999</c:v>
                </c:pt>
                <c:pt idx="366">
                  <c:v>0.52063899999999996</c:v>
                </c:pt>
                <c:pt idx="367">
                  <c:v>4.9516499999999998E-2</c:v>
                </c:pt>
                <c:pt idx="368">
                  <c:v>3.2414999999999999E-2</c:v>
                </c:pt>
                <c:pt idx="369">
                  <c:v>7.9595000000000002E-4</c:v>
                </c:pt>
                <c:pt idx="370">
                  <c:v>7.1254399999999993E-5</c:v>
                </c:pt>
                <c:pt idx="371">
                  <c:v>2.5369599999999998E-5</c:v>
                </c:pt>
                <c:pt idx="372">
                  <c:v>2.78116E-7</c:v>
                </c:pt>
                <c:pt idx="373">
                  <c:v>7.0387299999999997E-8</c:v>
                </c:pt>
                <c:pt idx="374">
                  <c:v>3.3296700000000001E-8</c:v>
                </c:pt>
                <c:pt idx="375">
                  <c:v>5.5587300000000003E-9</c:v>
                </c:pt>
                <c:pt idx="376">
                  <c:v>6.18586E-9</c:v>
                </c:pt>
                <c:pt idx="377">
                  <c:v>9.1272899999999998E-5</c:v>
                </c:pt>
                <c:pt idx="378">
                  <c:v>6.8552000000000004E-5</c:v>
                </c:pt>
                <c:pt idx="379">
                  <c:v>6.4253300000000004E-5</c:v>
                </c:pt>
                <c:pt idx="380">
                  <c:v>5.9432599999999997E-5</c:v>
                </c:pt>
                <c:pt idx="381">
                  <c:v>5.9317999999999997E-5</c:v>
                </c:pt>
                <c:pt idx="382">
                  <c:v>5.5103099999999998E-5</c:v>
                </c:pt>
                <c:pt idx="383">
                  <c:v>7.1910599999999996E-5</c:v>
                </c:pt>
                <c:pt idx="384">
                  <c:v>1.14228E-4</c:v>
                </c:pt>
                <c:pt idx="385">
                  <c:v>2.3211299999999999E-4</c:v>
                </c:pt>
                <c:pt idx="386">
                  <c:v>2.2647999999999999E-4</c:v>
                </c:pt>
                <c:pt idx="387">
                  <c:v>4.4652900000000002E-2</c:v>
                </c:pt>
                <c:pt idx="388">
                  <c:v>0.96425799999999995</c:v>
                </c:pt>
                <c:pt idx="389">
                  <c:v>2.3678699999999999</c:v>
                </c:pt>
                <c:pt idx="390">
                  <c:v>2.6142099999999999</c:v>
                </c:pt>
                <c:pt idx="391">
                  <c:v>6.7654899999999998</c:v>
                </c:pt>
                <c:pt idx="392">
                  <c:v>7.5430900000000003</c:v>
                </c:pt>
                <c:pt idx="393">
                  <c:v>2.2492800000000002</c:v>
                </c:pt>
                <c:pt idx="394">
                  <c:v>1.9464900000000001</c:v>
                </c:pt>
                <c:pt idx="395">
                  <c:v>0.49912099999999998</c:v>
                </c:pt>
                <c:pt idx="396">
                  <c:v>4.5466199999999998E-2</c:v>
                </c:pt>
                <c:pt idx="397">
                  <c:v>2.4101500000000001E-2</c:v>
                </c:pt>
                <c:pt idx="398">
                  <c:v>4.7148999999999997E-4</c:v>
                </c:pt>
                <c:pt idx="399">
                  <c:v>7.7600600000000004E-5</c:v>
                </c:pt>
                <c:pt idx="400">
                  <c:v>2.9636199999999999E-5</c:v>
                </c:pt>
                <c:pt idx="401">
                  <c:v>2.00264E-7</c:v>
                </c:pt>
                <c:pt idx="402">
                  <c:v>1.89003E-8</c:v>
                </c:pt>
                <c:pt idx="403">
                  <c:v>8.2019500000000002E-9</c:v>
                </c:pt>
                <c:pt idx="404">
                  <c:v>1.0785800000000001E-8</c:v>
                </c:pt>
                <c:pt idx="405">
                  <c:v>8.1717999999999994E-9</c:v>
                </c:pt>
                <c:pt idx="406">
                  <c:v>7.6084699999999993E-5</c:v>
                </c:pt>
                <c:pt idx="407">
                  <c:v>8.8844400000000006E-5</c:v>
                </c:pt>
                <c:pt idx="408">
                  <c:v>7.9899099999999995E-5</c:v>
                </c:pt>
                <c:pt idx="409">
                  <c:v>7.3741199999999998E-5</c:v>
                </c:pt>
                <c:pt idx="410">
                  <c:v>6.15323E-5</c:v>
                </c:pt>
                <c:pt idx="411">
                  <c:v>1.3285700000000001E-4</c:v>
                </c:pt>
                <c:pt idx="412">
                  <c:v>1.3496999999999999E-4</c:v>
                </c:pt>
                <c:pt idx="413">
                  <c:v>1.90261E-4</c:v>
                </c:pt>
                <c:pt idx="414">
                  <c:v>3.6412499999999997E-4</c:v>
                </c:pt>
                <c:pt idx="415">
                  <c:v>2.4185799999999999E-4</c:v>
                </c:pt>
                <c:pt idx="416">
                  <c:v>5.8533699999999998E-5</c:v>
                </c:pt>
                <c:pt idx="417">
                  <c:v>0.141265</c:v>
                </c:pt>
                <c:pt idx="418">
                  <c:v>0.75808699999999996</c:v>
                </c:pt>
                <c:pt idx="419">
                  <c:v>6.2325499999999998</c:v>
                </c:pt>
                <c:pt idx="420">
                  <c:v>7.6494499999999999</c:v>
                </c:pt>
                <c:pt idx="421">
                  <c:v>18.7136</c:v>
                </c:pt>
                <c:pt idx="422">
                  <c:v>1.49756</c:v>
                </c:pt>
                <c:pt idx="423">
                  <c:v>0.55845999999999996</c:v>
                </c:pt>
                <c:pt idx="424">
                  <c:v>5.23396E-2</c:v>
                </c:pt>
                <c:pt idx="425">
                  <c:v>1.4362E-2</c:v>
                </c:pt>
                <c:pt idx="426">
                  <c:v>4.1412000000000003E-3</c:v>
                </c:pt>
                <c:pt idx="427">
                  <c:v>6.7788300000000003E-5</c:v>
                </c:pt>
                <c:pt idx="428">
                  <c:v>1.8491500000000001E-5</c:v>
                </c:pt>
                <c:pt idx="429">
                  <c:v>4.1748100000000001E-6</c:v>
                </c:pt>
                <c:pt idx="430">
                  <c:v>7.0582599999999996E-8</c:v>
                </c:pt>
                <c:pt idx="431">
                  <c:v>6.0799500000000003E-9</c:v>
                </c:pt>
                <c:pt idx="432">
                  <c:v>7.9664399999999996E-9</c:v>
                </c:pt>
                <c:pt idx="433">
                  <c:v>9.6729700000000004E-9</c:v>
                </c:pt>
                <c:pt idx="434">
                  <c:v>4.45493E-9</c:v>
                </c:pt>
                <c:pt idx="435">
                  <c:v>5.0724299999999998E-5</c:v>
                </c:pt>
                <c:pt idx="436">
                  <c:v>8.1463299999999996E-5</c:v>
                </c:pt>
                <c:pt idx="437">
                  <c:v>8.5623899999999999E-5</c:v>
                </c:pt>
                <c:pt idx="438">
                  <c:v>6.9250600000000004E-5</c:v>
                </c:pt>
                <c:pt idx="439">
                  <c:v>9.5948700000000005E-5</c:v>
                </c:pt>
                <c:pt idx="440">
                  <c:v>2.2677E-4</c:v>
                </c:pt>
                <c:pt idx="441">
                  <c:v>1.66906E-4</c:v>
                </c:pt>
                <c:pt idx="442">
                  <c:v>2.9014999999999998E-4</c:v>
                </c:pt>
                <c:pt idx="443">
                  <c:v>4.50438E-4</c:v>
                </c:pt>
                <c:pt idx="444">
                  <c:v>2.3387700000000001E-4</c:v>
                </c:pt>
                <c:pt idx="445">
                  <c:v>4.4824100000000003E-5</c:v>
                </c:pt>
                <c:pt idx="446">
                  <c:v>5.93191E-2</c:v>
                </c:pt>
                <c:pt idx="447">
                  <c:v>0.21417600000000001</c:v>
                </c:pt>
                <c:pt idx="448">
                  <c:v>4.4127900000000002</c:v>
                </c:pt>
                <c:pt idx="449">
                  <c:v>7.4683099999999998</c:v>
                </c:pt>
                <c:pt idx="450">
                  <c:v>19.828399999999998</c:v>
                </c:pt>
                <c:pt idx="451">
                  <c:v>1.08436</c:v>
                </c:pt>
                <c:pt idx="452">
                  <c:v>0.29290500000000003</c:v>
                </c:pt>
                <c:pt idx="453">
                  <c:v>2.0149299999999998E-2</c:v>
                </c:pt>
                <c:pt idx="454">
                  <c:v>6.0420300000000003E-3</c:v>
                </c:pt>
                <c:pt idx="455">
                  <c:v>1.47243E-3</c:v>
                </c:pt>
                <c:pt idx="456">
                  <c:v>1.3026399999999999E-5</c:v>
                </c:pt>
                <c:pt idx="457">
                  <c:v>3.2409300000000002E-5</c:v>
                </c:pt>
                <c:pt idx="458">
                  <c:v>4.4236100000000002E-6</c:v>
                </c:pt>
                <c:pt idx="459">
                  <c:v>4.8449199999999997E-8</c:v>
                </c:pt>
                <c:pt idx="460">
                  <c:v>4.7851899999999997E-9</c:v>
                </c:pt>
                <c:pt idx="461">
                  <c:v>4.9900000000000003E-9</c:v>
                </c:pt>
                <c:pt idx="462">
                  <c:v>1.12345E-8</c:v>
                </c:pt>
                <c:pt idx="463">
                  <c:v>4.4415100000000003E-9</c:v>
                </c:pt>
                <c:pt idx="464">
                  <c:v>2.75784E-5</c:v>
                </c:pt>
                <c:pt idx="465">
                  <c:v>3.3829899999999999E-5</c:v>
                </c:pt>
                <c:pt idx="466">
                  <c:v>4.37996E-5</c:v>
                </c:pt>
                <c:pt idx="467">
                  <c:v>1.0904300000000001E-4</c:v>
                </c:pt>
                <c:pt idx="468">
                  <c:v>1.98493E-4</c:v>
                </c:pt>
                <c:pt idx="469">
                  <c:v>3.0303200000000001E-4</c:v>
                </c:pt>
                <c:pt idx="470">
                  <c:v>3.8142699999999999E-4</c:v>
                </c:pt>
                <c:pt idx="471">
                  <c:v>3.5788699999999998E-4</c:v>
                </c:pt>
                <c:pt idx="472">
                  <c:v>3.85721E-4</c:v>
                </c:pt>
                <c:pt idx="473">
                  <c:v>1.71161E-4</c:v>
                </c:pt>
                <c:pt idx="474">
                  <c:v>2.0820100000000001E-5</c:v>
                </c:pt>
                <c:pt idx="475">
                  <c:v>1.8678200000000001E-3</c:v>
                </c:pt>
                <c:pt idx="476">
                  <c:v>1.8128599999999999E-3</c:v>
                </c:pt>
                <c:pt idx="477">
                  <c:v>6.1841699999999999E-2</c:v>
                </c:pt>
                <c:pt idx="478">
                  <c:v>0.163387</c:v>
                </c:pt>
                <c:pt idx="479">
                  <c:v>1.06904</c:v>
                </c:pt>
                <c:pt idx="480">
                  <c:v>1.4184799999999999E-2</c:v>
                </c:pt>
                <c:pt idx="481">
                  <c:v>1.2636100000000001E-2</c:v>
                </c:pt>
                <c:pt idx="482">
                  <c:v>1.07226E-3</c:v>
                </c:pt>
                <c:pt idx="483">
                  <c:v>1.2554700000000001E-3</c:v>
                </c:pt>
                <c:pt idx="484">
                  <c:v>1.78569E-4</c:v>
                </c:pt>
                <c:pt idx="485">
                  <c:v>1.26102E-5</c:v>
                </c:pt>
                <c:pt idx="486">
                  <c:v>7.0404200000000005E-7</c:v>
                </c:pt>
                <c:pt idx="487">
                  <c:v>7.3080099999999995E-8</c:v>
                </c:pt>
                <c:pt idx="488">
                  <c:v>7.5873599999999993E-9</c:v>
                </c:pt>
                <c:pt idx="489">
                  <c:v>7.2898299999999998E-9</c:v>
                </c:pt>
                <c:pt idx="490">
                  <c:v>4.8301300000000002E-9</c:v>
                </c:pt>
                <c:pt idx="491">
                  <c:v>4.5211500000000003E-9</c:v>
                </c:pt>
                <c:pt idx="492">
                  <c:v>1.88069E-9</c:v>
                </c:pt>
                <c:pt idx="493">
                  <c:v>1.9783300000000001E-5</c:v>
                </c:pt>
                <c:pt idx="494">
                  <c:v>6.0136899999999997E-5</c:v>
                </c:pt>
                <c:pt idx="495">
                  <c:v>3.6199399999999998E-5</c:v>
                </c:pt>
                <c:pt idx="496">
                  <c:v>8.6978799999999995E-5</c:v>
                </c:pt>
                <c:pt idx="497">
                  <c:v>9.4257000000000002E-5</c:v>
                </c:pt>
                <c:pt idx="498">
                  <c:v>3.66144E-4</c:v>
                </c:pt>
                <c:pt idx="499">
                  <c:v>4.2443500000000002E-4</c:v>
                </c:pt>
                <c:pt idx="500">
                  <c:v>4.5717000000000002E-4</c:v>
                </c:pt>
                <c:pt idx="501">
                  <c:v>3.6431199999999999E-4</c:v>
                </c:pt>
                <c:pt idx="502">
                  <c:v>1.44289E-4</c:v>
                </c:pt>
                <c:pt idx="503">
                  <c:v>1.24381E-5</c:v>
                </c:pt>
                <c:pt idx="504">
                  <c:v>5.2144799999999999E-4</c:v>
                </c:pt>
                <c:pt idx="505">
                  <c:v>4.9160499999999998E-5</c:v>
                </c:pt>
                <c:pt idx="506">
                  <c:v>2.6719999999999999E-3</c:v>
                </c:pt>
                <c:pt idx="507">
                  <c:v>1.7012900000000001E-2</c:v>
                </c:pt>
                <c:pt idx="508">
                  <c:v>0.123419</c:v>
                </c:pt>
                <c:pt idx="509">
                  <c:v>1.64476E-2</c:v>
                </c:pt>
                <c:pt idx="510">
                  <c:v>4.5132200000000001E-3</c:v>
                </c:pt>
                <c:pt idx="511">
                  <c:v>2.7622699999999998E-4</c:v>
                </c:pt>
                <c:pt idx="512">
                  <c:v>7.6108899999999995E-4</c:v>
                </c:pt>
                <c:pt idx="513">
                  <c:v>1.0061200000000001E-4</c:v>
                </c:pt>
                <c:pt idx="514">
                  <c:v>2.5395899999999999E-6</c:v>
                </c:pt>
                <c:pt idx="515">
                  <c:v>6.78967E-6</c:v>
                </c:pt>
                <c:pt idx="516">
                  <c:v>4.4225900000000002E-7</c:v>
                </c:pt>
                <c:pt idx="517">
                  <c:v>8.5595099999999995E-9</c:v>
                </c:pt>
                <c:pt idx="518">
                  <c:v>1.0479399999999999E-8</c:v>
                </c:pt>
                <c:pt idx="519">
                  <c:v>1.08173E-8</c:v>
                </c:pt>
                <c:pt idx="520">
                  <c:v>5.5571399999999997E-9</c:v>
                </c:pt>
                <c:pt idx="521">
                  <c:v>1.7046799999999999E-9</c:v>
                </c:pt>
                <c:pt idx="522">
                  <c:v>2.5791400000000002E-7</c:v>
                </c:pt>
                <c:pt idx="523">
                  <c:v>3.1792899999999998E-5</c:v>
                </c:pt>
                <c:pt idx="524">
                  <c:v>5.3764400000000003E-5</c:v>
                </c:pt>
                <c:pt idx="525">
                  <c:v>2.08521E-5</c:v>
                </c:pt>
                <c:pt idx="526">
                  <c:v>1.1420400000000001E-4</c:v>
                </c:pt>
                <c:pt idx="527">
                  <c:v>2.36858E-4</c:v>
                </c:pt>
                <c:pt idx="528">
                  <c:v>2.28514E-4</c:v>
                </c:pt>
                <c:pt idx="529">
                  <c:v>2.6191099999999998E-4</c:v>
                </c:pt>
                <c:pt idx="530">
                  <c:v>1.5927500000000001E-4</c:v>
                </c:pt>
                <c:pt idx="531">
                  <c:v>5.3062900000000003E-5</c:v>
                </c:pt>
                <c:pt idx="532">
                  <c:v>8.7399300000000004E-7</c:v>
                </c:pt>
                <c:pt idx="533">
                  <c:v>8.2576799999999992E-6</c:v>
                </c:pt>
                <c:pt idx="534">
                  <c:v>1.98619E-5</c:v>
                </c:pt>
                <c:pt idx="535">
                  <c:v>3.7273500000000002E-5</c:v>
                </c:pt>
                <c:pt idx="536">
                  <c:v>6.3807999999999996E-4</c:v>
                </c:pt>
                <c:pt idx="537">
                  <c:v>3.2720399999999999E-4</c:v>
                </c:pt>
                <c:pt idx="538">
                  <c:v>9.1954199999999995E-5</c:v>
                </c:pt>
                <c:pt idx="539">
                  <c:v>5.4827300000000003E-5</c:v>
                </c:pt>
                <c:pt idx="540">
                  <c:v>1.6869699999999999E-4</c:v>
                </c:pt>
                <c:pt idx="541">
                  <c:v>8.0804600000000006E-6</c:v>
                </c:pt>
                <c:pt idx="542">
                  <c:v>5.9168300000000002E-6</c:v>
                </c:pt>
                <c:pt idx="543">
                  <c:v>1.5650799999999999E-6</c:v>
                </c:pt>
                <c:pt idx="544">
                  <c:v>2.32573E-7</c:v>
                </c:pt>
                <c:pt idx="545">
                  <c:v>8.0037200000000002E-8</c:v>
                </c:pt>
                <c:pt idx="546">
                  <c:v>7.0508300000000001E-9</c:v>
                </c:pt>
                <c:pt idx="547">
                  <c:v>4.6185199999999999E-9</c:v>
                </c:pt>
                <c:pt idx="548">
                  <c:v>1.7196000000000001E-8</c:v>
                </c:pt>
                <c:pt idx="549">
                  <c:v>7.7868900000000002E-9</c:v>
                </c:pt>
                <c:pt idx="550">
                  <c:v>3.6581200000000002E-9</c:v>
                </c:pt>
                <c:pt idx="551">
                  <c:v>1.2829099999999999E-7</c:v>
                </c:pt>
                <c:pt idx="552">
                  <c:v>1.6667900000000001E-7</c:v>
                </c:pt>
                <c:pt idx="553">
                  <c:v>2.10994E-5</c:v>
                </c:pt>
                <c:pt idx="554">
                  <c:v>3.37434E-5</c:v>
                </c:pt>
                <c:pt idx="555">
                  <c:v>1.7175899999999999E-5</c:v>
                </c:pt>
                <c:pt idx="556">
                  <c:v>4.0615399999999997E-5</c:v>
                </c:pt>
                <c:pt idx="557">
                  <c:v>5.6463299999999999E-5</c:v>
                </c:pt>
                <c:pt idx="558">
                  <c:v>7.0196099999999997E-5</c:v>
                </c:pt>
                <c:pt idx="559">
                  <c:v>1.11371E-5</c:v>
                </c:pt>
                <c:pt idx="560">
                  <c:v>1.3216599999999999E-6</c:v>
                </c:pt>
                <c:pt idx="561">
                  <c:v>1.12789E-6</c:v>
                </c:pt>
                <c:pt idx="562">
                  <c:v>2.14577E-5</c:v>
                </c:pt>
                <c:pt idx="563">
                  <c:v>1.0329100000000001E-5</c:v>
                </c:pt>
                <c:pt idx="564">
                  <c:v>2.28608E-5</c:v>
                </c:pt>
                <c:pt idx="565">
                  <c:v>3.0184599999999999E-5</c:v>
                </c:pt>
                <c:pt idx="566">
                  <c:v>1.6126599999999999E-5</c:v>
                </c:pt>
                <c:pt idx="567">
                  <c:v>6.4750599999999998E-6</c:v>
                </c:pt>
                <c:pt idx="568">
                  <c:v>8.7728599999999992E-6</c:v>
                </c:pt>
                <c:pt idx="569">
                  <c:v>2.0076800000000001E-5</c:v>
                </c:pt>
                <c:pt idx="570">
                  <c:v>2.14536E-6</c:v>
                </c:pt>
                <c:pt idx="571">
                  <c:v>2.255E-6</c:v>
                </c:pt>
                <c:pt idx="572">
                  <c:v>2.54438E-6</c:v>
                </c:pt>
                <c:pt idx="573">
                  <c:v>2.7500600000000002E-7</c:v>
                </c:pt>
                <c:pt idx="574">
                  <c:v>6.5138600000000003E-8</c:v>
                </c:pt>
                <c:pt idx="575">
                  <c:v>2.44023E-9</c:v>
                </c:pt>
                <c:pt idx="576">
                  <c:v>6.4130500000000003E-9</c:v>
                </c:pt>
                <c:pt idx="577">
                  <c:v>1.7028699999999999E-9</c:v>
                </c:pt>
                <c:pt idx="578">
                  <c:v>7.6760200000000001E-9</c:v>
                </c:pt>
                <c:pt idx="579">
                  <c:v>2.5224500000000001E-9</c:v>
                </c:pt>
                <c:pt idx="580">
                  <c:v>4.9155500000000001E-7</c:v>
                </c:pt>
                <c:pt idx="581">
                  <c:v>2.1429400000000001E-6</c:v>
                </c:pt>
                <c:pt idx="582">
                  <c:v>3.7685500000000001E-6</c:v>
                </c:pt>
                <c:pt idx="583">
                  <c:v>3.0281400000000001E-6</c:v>
                </c:pt>
                <c:pt idx="584">
                  <c:v>2.4688E-6</c:v>
                </c:pt>
                <c:pt idx="585">
                  <c:v>3.2033800000000002E-7</c:v>
                </c:pt>
                <c:pt idx="586">
                  <c:v>7.9849500000000003E-8</c:v>
                </c:pt>
                <c:pt idx="587">
                  <c:v>5.4762600000000001E-6</c:v>
                </c:pt>
                <c:pt idx="588">
                  <c:v>3.6593299999999998E-6</c:v>
                </c:pt>
                <c:pt idx="589">
                  <c:v>4.4828200000000002E-6</c:v>
                </c:pt>
                <c:pt idx="590">
                  <c:v>1.24748E-6</c:v>
                </c:pt>
                <c:pt idx="591">
                  <c:v>1.9987699999999998E-5</c:v>
                </c:pt>
                <c:pt idx="592">
                  <c:v>7.8437499999999992E-6</c:v>
                </c:pt>
                <c:pt idx="593">
                  <c:v>1.50329E-5</c:v>
                </c:pt>
                <c:pt idx="594">
                  <c:v>2.2906999999999999E-5</c:v>
                </c:pt>
                <c:pt idx="595">
                  <c:v>9.7278899999999998E-6</c:v>
                </c:pt>
                <c:pt idx="596">
                  <c:v>5.3479899999999996E-6</c:v>
                </c:pt>
                <c:pt idx="597">
                  <c:v>6.1456400000000003E-6</c:v>
                </c:pt>
                <c:pt idx="598">
                  <c:v>6.3615699999999998E-6</c:v>
                </c:pt>
                <c:pt idx="599">
                  <c:v>2.01668E-6</c:v>
                </c:pt>
                <c:pt idx="600">
                  <c:v>2.8038900000000001E-6</c:v>
                </c:pt>
                <c:pt idx="601">
                  <c:v>7.80635E-7</c:v>
                </c:pt>
                <c:pt idx="602">
                  <c:v>8.2189999999999997E-8</c:v>
                </c:pt>
                <c:pt idx="603">
                  <c:v>3.23387E-8</c:v>
                </c:pt>
                <c:pt idx="604">
                  <c:v>1.0585100000000001E-9</c:v>
                </c:pt>
                <c:pt idx="605">
                  <c:v>3.3685199999999999E-9</c:v>
                </c:pt>
                <c:pt idx="606">
                  <c:v>2.1744800000000001E-9</c:v>
                </c:pt>
                <c:pt idx="607">
                  <c:v>1.0133499999999999E-8</c:v>
                </c:pt>
                <c:pt idx="608">
                  <c:v>3.1347099999999998E-9</c:v>
                </c:pt>
                <c:pt idx="609">
                  <c:v>7.7889799999999994E-8</c:v>
                </c:pt>
                <c:pt idx="610">
                  <c:v>6.5651300000000002E-7</c:v>
                </c:pt>
                <c:pt idx="611">
                  <c:v>1.50694E-5</c:v>
                </c:pt>
                <c:pt idx="612">
                  <c:v>2.14779E-5</c:v>
                </c:pt>
                <c:pt idx="613">
                  <c:v>7.7475900000000001E-7</c:v>
                </c:pt>
                <c:pt idx="614">
                  <c:v>2.8179700000000002E-7</c:v>
                </c:pt>
                <c:pt idx="615">
                  <c:v>6.2388799999999995E-7</c:v>
                </c:pt>
                <c:pt idx="616">
                  <c:v>7.8571199999999994E-8</c:v>
                </c:pt>
                <c:pt idx="617">
                  <c:v>4.7570400000000001E-7</c:v>
                </c:pt>
                <c:pt idx="618">
                  <c:v>2.0041400000000001E-7</c:v>
                </c:pt>
                <c:pt idx="619">
                  <c:v>9.5725700000000003E-8</c:v>
                </c:pt>
                <c:pt idx="620">
                  <c:v>5.2071499999999997E-8</c:v>
                </c:pt>
                <c:pt idx="621">
                  <c:v>5.0223800000000003E-7</c:v>
                </c:pt>
                <c:pt idx="622">
                  <c:v>1.29888E-6</c:v>
                </c:pt>
                <c:pt idx="623">
                  <c:v>1.8741599999999999E-6</c:v>
                </c:pt>
                <c:pt idx="624">
                  <c:v>1.6255900000000001E-6</c:v>
                </c:pt>
                <c:pt idx="625">
                  <c:v>1.1535700000000001E-6</c:v>
                </c:pt>
                <c:pt idx="626">
                  <c:v>2.3594400000000001E-6</c:v>
                </c:pt>
                <c:pt idx="627">
                  <c:v>6.8293400000000005E-7</c:v>
                </c:pt>
                <c:pt idx="628">
                  <c:v>4.1790600000000001E-7</c:v>
                </c:pt>
                <c:pt idx="629">
                  <c:v>1.9038099999999999E-7</c:v>
                </c:pt>
                <c:pt idx="630">
                  <c:v>8.7148500000000008E-9</c:v>
                </c:pt>
                <c:pt idx="631">
                  <c:v>2.3064999999999998E-9</c:v>
                </c:pt>
                <c:pt idx="632">
                  <c:v>1.9063399999999999E-9</c:v>
                </c:pt>
                <c:pt idx="633">
                  <c:v>1.0696900000000001E-9</c:v>
                </c:pt>
                <c:pt idx="634">
                  <c:v>1.33593E-9</c:v>
                </c:pt>
                <c:pt idx="635">
                  <c:v>8.1210000000000002E-10</c:v>
                </c:pt>
                <c:pt idx="636">
                  <c:v>3.8852900000000003E-9</c:v>
                </c:pt>
                <c:pt idx="637">
                  <c:v>2.1880200000000001E-9</c:v>
                </c:pt>
                <c:pt idx="638">
                  <c:v>9.8232399999999998E-8</c:v>
                </c:pt>
                <c:pt idx="639">
                  <c:v>4.3901299999999999E-7</c:v>
                </c:pt>
                <c:pt idx="640">
                  <c:v>2.69572E-5</c:v>
                </c:pt>
                <c:pt idx="641">
                  <c:v>4.8074600000000002E-5</c:v>
                </c:pt>
                <c:pt idx="642">
                  <c:v>5.21803E-7</c:v>
                </c:pt>
                <c:pt idx="643">
                  <c:v>1.7255100000000001E-6</c:v>
                </c:pt>
                <c:pt idx="644">
                  <c:v>4.3420000000000001E-6</c:v>
                </c:pt>
                <c:pt idx="645">
                  <c:v>4.6241700000000002E-8</c:v>
                </c:pt>
                <c:pt idx="646">
                  <c:v>9.1268100000000002E-9</c:v>
                </c:pt>
                <c:pt idx="647">
                  <c:v>8.68019E-9</c:v>
                </c:pt>
                <c:pt idx="648">
                  <c:v>3.3384700000000001E-7</c:v>
                </c:pt>
                <c:pt idx="649">
                  <c:v>1.4567400000000001E-7</c:v>
                </c:pt>
                <c:pt idx="650">
                  <c:v>4.3137100000000001E-7</c:v>
                </c:pt>
                <c:pt idx="651">
                  <c:v>1.4984900000000001E-6</c:v>
                </c:pt>
                <c:pt idx="652">
                  <c:v>1.7038699999999999E-6</c:v>
                </c:pt>
                <c:pt idx="653">
                  <c:v>1.6513899999999999E-6</c:v>
                </c:pt>
                <c:pt idx="654">
                  <c:v>9.6862000000000005E-7</c:v>
                </c:pt>
                <c:pt idx="655">
                  <c:v>9.3286099999999998E-7</c:v>
                </c:pt>
                <c:pt idx="656">
                  <c:v>1.75779E-7</c:v>
                </c:pt>
                <c:pt idx="657">
                  <c:v>1.64318E-7</c:v>
                </c:pt>
                <c:pt idx="658">
                  <c:v>4.7403800000000001E-8</c:v>
                </c:pt>
                <c:pt idx="659">
                  <c:v>1.54021E-8</c:v>
                </c:pt>
                <c:pt idx="660">
                  <c:v>3.1396999999999998E-9</c:v>
                </c:pt>
                <c:pt idx="661">
                  <c:v>2.2435E-9</c:v>
                </c:pt>
                <c:pt idx="662">
                  <c:v>9.6917000000000008E-10</c:v>
                </c:pt>
                <c:pt idx="663">
                  <c:v>6.0343800000000002E-10</c:v>
                </c:pt>
                <c:pt idx="664">
                  <c:v>3.93572E-11</c:v>
                </c:pt>
                <c:pt idx="665">
                  <c:v>3.7342200000000004E-9</c:v>
                </c:pt>
                <c:pt idx="666">
                  <c:v>1.86246E-9</c:v>
                </c:pt>
                <c:pt idx="667">
                  <c:v>9.9818799999999994E-9</c:v>
                </c:pt>
                <c:pt idx="668">
                  <c:v>9.2246299999999994E-9</c:v>
                </c:pt>
                <c:pt idx="669">
                  <c:v>3.55104E-8</c:v>
                </c:pt>
                <c:pt idx="670">
                  <c:v>3.02039E-7</c:v>
                </c:pt>
                <c:pt idx="671">
                  <c:v>4.63207E-7</c:v>
                </c:pt>
                <c:pt idx="672">
                  <c:v>6.4236800000000003E-6</c:v>
                </c:pt>
                <c:pt idx="673">
                  <c:v>1.02855E-5</c:v>
                </c:pt>
                <c:pt idx="674">
                  <c:v>1.8970699999999999E-9</c:v>
                </c:pt>
                <c:pt idx="675">
                  <c:v>2.6740200000000001E-8</c:v>
                </c:pt>
                <c:pt idx="676">
                  <c:v>3.9199400000000001E-8</c:v>
                </c:pt>
                <c:pt idx="677">
                  <c:v>1.34668E-7</c:v>
                </c:pt>
                <c:pt idx="678">
                  <c:v>3.8039799999999999E-7</c:v>
                </c:pt>
                <c:pt idx="679">
                  <c:v>1.2998400000000001E-6</c:v>
                </c:pt>
                <c:pt idx="680">
                  <c:v>1.20156E-6</c:v>
                </c:pt>
                <c:pt idx="681">
                  <c:v>7.0243100000000005E-7</c:v>
                </c:pt>
                <c:pt idx="682">
                  <c:v>5.7078999999999998E-8</c:v>
                </c:pt>
                <c:pt idx="683">
                  <c:v>9.9867300000000006E-8</c:v>
                </c:pt>
                <c:pt idx="684">
                  <c:v>5.9237999999999997E-8</c:v>
                </c:pt>
                <c:pt idx="685">
                  <c:v>3.8156799999999999E-7</c:v>
                </c:pt>
                <c:pt idx="686">
                  <c:v>4.3014000000000001E-7</c:v>
                </c:pt>
                <c:pt idx="687">
                  <c:v>3.5422E-7</c:v>
                </c:pt>
                <c:pt idx="688">
                  <c:v>3.8511300000000003E-8</c:v>
                </c:pt>
                <c:pt idx="689">
                  <c:v>4.1214299999999999E-9</c:v>
                </c:pt>
                <c:pt idx="690">
                  <c:v>4.7844600000000002E-9</c:v>
                </c:pt>
                <c:pt idx="691">
                  <c:v>2.4761299999999998E-9</c:v>
                </c:pt>
                <c:pt idx="692">
                  <c:v>7.5280699999999998E-10</c:v>
                </c:pt>
                <c:pt idx="693">
                  <c:v>5.9238999999999996E-10</c:v>
                </c:pt>
                <c:pt idx="694">
                  <c:v>6.1028799999999999E-9</c:v>
                </c:pt>
                <c:pt idx="695">
                  <c:v>1.18158E-8</c:v>
                </c:pt>
                <c:pt idx="696">
                  <c:v>1.1142999999999999E-8</c:v>
                </c:pt>
                <c:pt idx="697">
                  <c:v>6.8647399999999996E-9</c:v>
                </c:pt>
                <c:pt idx="698">
                  <c:v>1.01028E-7</c:v>
                </c:pt>
                <c:pt idx="699">
                  <c:v>3.8576199999999998E-7</c:v>
                </c:pt>
                <c:pt idx="700">
                  <c:v>7.9859100000000003E-7</c:v>
                </c:pt>
                <c:pt idx="701">
                  <c:v>1.8089800000000001E-7</c:v>
                </c:pt>
                <c:pt idx="702">
                  <c:v>7.0790000000000003E-7</c:v>
                </c:pt>
                <c:pt idx="703">
                  <c:v>9.6039200000000001E-8</c:v>
                </c:pt>
                <c:pt idx="704">
                  <c:v>1.3017599999999999E-7</c:v>
                </c:pt>
                <c:pt idx="705">
                  <c:v>1.4565699999999999E-7</c:v>
                </c:pt>
                <c:pt idx="706">
                  <c:v>1.2501500000000001E-7</c:v>
                </c:pt>
                <c:pt idx="707">
                  <c:v>3.4910900000000001E-7</c:v>
                </c:pt>
                <c:pt idx="708">
                  <c:v>5.8883499999999999E-7</c:v>
                </c:pt>
                <c:pt idx="709">
                  <c:v>2.55197E-8</c:v>
                </c:pt>
                <c:pt idx="710">
                  <c:v>5.4158199999999996E-7</c:v>
                </c:pt>
                <c:pt idx="711">
                  <c:v>3.4479299999999997E-8</c:v>
                </c:pt>
                <c:pt idx="712">
                  <c:v>3.8800200000000001E-8</c:v>
                </c:pt>
                <c:pt idx="713">
                  <c:v>1.11982E-6</c:v>
                </c:pt>
                <c:pt idx="714">
                  <c:v>2.1410199999999999E-7</c:v>
                </c:pt>
                <c:pt idx="715">
                  <c:v>8.56267E-8</c:v>
                </c:pt>
                <c:pt idx="716">
                  <c:v>1.04555E-7</c:v>
                </c:pt>
                <c:pt idx="717">
                  <c:v>4.8928599999999999E-8</c:v>
                </c:pt>
                <c:pt idx="718">
                  <c:v>5.05886E-9</c:v>
                </c:pt>
                <c:pt idx="719">
                  <c:v>3.6870000000000002E-9</c:v>
                </c:pt>
                <c:pt idx="720">
                  <c:v>2.4001399999999999E-9</c:v>
                </c:pt>
                <c:pt idx="721">
                  <c:v>8.2658199999999997E-10</c:v>
                </c:pt>
                <c:pt idx="722">
                  <c:v>8.0133199999999998E-10</c:v>
                </c:pt>
                <c:pt idx="723">
                  <c:v>5.6092299999999997E-9</c:v>
                </c:pt>
                <c:pt idx="724">
                  <c:v>1.125E-8</c:v>
                </c:pt>
                <c:pt idx="725">
                  <c:v>1.04851E-8</c:v>
                </c:pt>
                <c:pt idx="726">
                  <c:v>1.1250599999999999E-8</c:v>
                </c:pt>
                <c:pt idx="727">
                  <c:v>5.49341E-8</c:v>
                </c:pt>
                <c:pt idx="728">
                  <c:v>5.6729600000000005E-7</c:v>
                </c:pt>
                <c:pt idx="729">
                  <c:v>5.3951899999999998E-7</c:v>
                </c:pt>
                <c:pt idx="730">
                  <c:v>3.3381E-7</c:v>
                </c:pt>
                <c:pt idx="731">
                  <c:v>1.3659899999999999E-7</c:v>
                </c:pt>
                <c:pt idx="732">
                  <c:v>9.0893900000000001E-8</c:v>
                </c:pt>
                <c:pt idx="733">
                  <c:v>2.7594499999999999E-8</c:v>
                </c:pt>
                <c:pt idx="734">
                  <c:v>3.9411400000000003E-8</c:v>
                </c:pt>
                <c:pt idx="735">
                  <c:v>1.3701599999999999E-7</c:v>
                </c:pt>
                <c:pt idx="736">
                  <c:v>2.9324899999999998E-7</c:v>
                </c:pt>
                <c:pt idx="737">
                  <c:v>7.8299800000000001E-7</c:v>
                </c:pt>
                <c:pt idx="738">
                  <c:v>6.2781699999999996E-8</c:v>
                </c:pt>
                <c:pt idx="739">
                  <c:v>8.7450599999999998E-8</c:v>
                </c:pt>
                <c:pt idx="740">
                  <c:v>3.0072600000000002E-7</c:v>
                </c:pt>
                <c:pt idx="741">
                  <c:v>1.83069E-6</c:v>
                </c:pt>
                <c:pt idx="742">
                  <c:v>1.03302E-6</c:v>
                </c:pt>
                <c:pt idx="743">
                  <c:v>1.2240100000000001E-7</c:v>
                </c:pt>
                <c:pt idx="744">
                  <c:v>5.3488200000000001E-9</c:v>
                </c:pt>
                <c:pt idx="745">
                  <c:v>1.48516E-7</c:v>
                </c:pt>
                <c:pt idx="746">
                  <c:v>1.16189E-7</c:v>
                </c:pt>
                <c:pt idx="747">
                  <c:v>6.2709899999999997E-9</c:v>
                </c:pt>
                <c:pt idx="748">
                  <c:v>4.6237600000000002E-9</c:v>
                </c:pt>
                <c:pt idx="749">
                  <c:v>3.5132599999999999E-9</c:v>
                </c:pt>
                <c:pt idx="750">
                  <c:v>1.2911300000000001E-9</c:v>
                </c:pt>
                <c:pt idx="751">
                  <c:v>8.7439200000000003E-10</c:v>
                </c:pt>
                <c:pt idx="752">
                  <c:v>9.4203399999999993E-10</c:v>
                </c:pt>
                <c:pt idx="753">
                  <c:v>2.7199899999999998E-9</c:v>
                </c:pt>
                <c:pt idx="754">
                  <c:v>5.2767800000000001E-9</c:v>
                </c:pt>
                <c:pt idx="755">
                  <c:v>5.8228999999999998E-9</c:v>
                </c:pt>
                <c:pt idx="756">
                  <c:v>1.8211E-8</c:v>
                </c:pt>
                <c:pt idx="757">
                  <c:v>2.3743599999999999E-8</c:v>
                </c:pt>
                <c:pt idx="758">
                  <c:v>2.1472100000000001E-8</c:v>
                </c:pt>
                <c:pt idx="759">
                  <c:v>3.6840800000000001E-8</c:v>
                </c:pt>
                <c:pt idx="760">
                  <c:v>6.28273E-8</c:v>
                </c:pt>
                <c:pt idx="761">
                  <c:v>1.02973E-7</c:v>
                </c:pt>
                <c:pt idx="762">
                  <c:v>5.9249899999999999E-8</c:v>
                </c:pt>
                <c:pt idx="763">
                  <c:v>7.0611699999999994E-8</c:v>
                </c:pt>
                <c:pt idx="764">
                  <c:v>1.7326799999999999E-7</c:v>
                </c:pt>
                <c:pt idx="765">
                  <c:v>1.7903799999999999E-7</c:v>
                </c:pt>
                <c:pt idx="766">
                  <c:v>4.6632200000000001E-8</c:v>
                </c:pt>
                <c:pt idx="767">
                  <c:v>2.4153300000000001E-8</c:v>
                </c:pt>
                <c:pt idx="768">
                  <c:v>2.29582E-8</c:v>
                </c:pt>
                <c:pt idx="769">
                  <c:v>2.1823E-8</c:v>
                </c:pt>
                <c:pt idx="770">
                  <c:v>8.5650000000000003E-8</c:v>
                </c:pt>
                <c:pt idx="771">
                  <c:v>6.0751399999999994E-8</c:v>
                </c:pt>
                <c:pt idx="772">
                  <c:v>2.0216200000000001E-8</c:v>
                </c:pt>
                <c:pt idx="773">
                  <c:v>8.2424799999999994E-9</c:v>
                </c:pt>
                <c:pt idx="774">
                  <c:v>6.3915600000000006E-8</c:v>
                </c:pt>
                <c:pt idx="775">
                  <c:v>4.9250299999999997E-8</c:v>
                </c:pt>
                <c:pt idx="776">
                  <c:v>4.2663800000000003E-9</c:v>
                </c:pt>
                <c:pt idx="777">
                  <c:v>5.1276499999999998E-9</c:v>
                </c:pt>
                <c:pt idx="778">
                  <c:v>6.1019800000000001E-9</c:v>
                </c:pt>
                <c:pt idx="779">
                  <c:v>1.64203E-9</c:v>
                </c:pt>
                <c:pt idx="780">
                  <c:v>9.5099299999999996E-10</c:v>
                </c:pt>
                <c:pt idx="781">
                  <c:v>1.1011500000000001E-9</c:v>
                </c:pt>
                <c:pt idx="782">
                  <c:v>1.9799000000000002E-9</c:v>
                </c:pt>
                <c:pt idx="783">
                  <c:v>1.08999E-8</c:v>
                </c:pt>
                <c:pt idx="784">
                  <c:v>3.5108300000000002E-8</c:v>
                </c:pt>
                <c:pt idx="785">
                  <c:v>3.8988599999999997E-8</c:v>
                </c:pt>
                <c:pt idx="786">
                  <c:v>8.4418300000000008E-9</c:v>
                </c:pt>
                <c:pt idx="787">
                  <c:v>5.8996599999999999E-9</c:v>
                </c:pt>
                <c:pt idx="788">
                  <c:v>1.13667E-8</c:v>
                </c:pt>
                <c:pt idx="789">
                  <c:v>3.8500900000000003E-8</c:v>
                </c:pt>
                <c:pt idx="790">
                  <c:v>8.5301200000000002E-8</c:v>
                </c:pt>
                <c:pt idx="791">
                  <c:v>7.6099199999999996E-8</c:v>
                </c:pt>
                <c:pt idx="792">
                  <c:v>7.1198800000000004E-8</c:v>
                </c:pt>
                <c:pt idx="793">
                  <c:v>6.3350500000000004E-9</c:v>
                </c:pt>
                <c:pt idx="794">
                  <c:v>3.3927200000000001E-8</c:v>
                </c:pt>
                <c:pt idx="795">
                  <c:v>2.5815599999999999E-8</c:v>
                </c:pt>
                <c:pt idx="796">
                  <c:v>1.2702300000000001E-7</c:v>
                </c:pt>
                <c:pt idx="797">
                  <c:v>9.2032399999999995E-8</c:v>
                </c:pt>
                <c:pt idx="798">
                  <c:v>1.95738E-7</c:v>
                </c:pt>
                <c:pt idx="799">
                  <c:v>8.8839199999999997E-9</c:v>
                </c:pt>
                <c:pt idx="800">
                  <c:v>1.3497199999999999E-8</c:v>
                </c:pt>
                <c:pt idx="801">
                  <c:v>9.6999799999999994E-9</c:v>
                </c:pt>
                <c:pt idx="802">
                  <c:v>1.14738E-8</c:v>
                </c:pt>
                <c:pt idx="803">
                  <c:v>8.7551399999999996E-9</c:v>
                </c:pt>
                <c:pt idx="804">
                  <c:v>9.2477199999999996E-9</c:v>
                </c:pt>
                <c:pt idx="805">
                  <c:v>6.7976599999999999E-9</c:v>
                </c:pt>
                <c:pt idx="806">
                  <c:v>5.4912800000000001E-9</c:v>
                </c:pt>
                <c:pt idx="807">
                  <c:v>6.0441400000000002E-9</c:v>
                </c:pt>
                <c:pt idx="808">
                  <c:v>2.23314E-9</c:v>
                </c:pt>
                <c:pt idx="809">
                  <c:v>3.3434500000000001E-9</c:v>
                </c:pt>
                <c:pt idx="810">
                  <c:v>2.0792900000000002E-9</c:v>
                </c:pt>
                <c:pt idx="811">
                  <c:v>3.72167E-9</c:v>
                </c:pt>
                <c:pt idx="812">
                  <c:v>2.9097099999999999E-9</c:v>
                </c:pt>
                <c:pt idx="813">
                  <c:v>3.25688E-9</c:v>
                </c:pt>
                <c:pt idx="814">
                  <c:v>3.1354300000000002E-9</c:v>
                </c:pt>
                <c:pt idx="815">
                  <c:v>4.7590099999999997E-9</c:v>
                </c:pt>
                <c:pt idx="816">
                  <c:v>9.2581299999999993E-9</c:v>
                </c:pt>
                <c:pt idx="817">
                  <c:v>8.4281600000000008E-9</c:v>
                </c:pt>
                <c:pt idx="818">
                  <c:v>6.1665899999999999E-9</c:v>
                </c:pt>
                <c:pt idx="819">
                  <c:v>6.2822200000000003E-9</c:v>
                </c:pt>
                <c:pt idx="820">
                  <c:v>8.7095899999999999E-9</c:v>
                </c:pt>
                <c:pt idx="821">
                  <c:v>1.0735900000000001E-8</c:v>
                </c:pt>
                <c:pt idx="822">
                  <c:v>2.3215399999999998E-9</c:v>
                </c:pt>
                <c:pt idx="823">
                  <c:v>5.3781899999999996E-9</c:v>
                </c:pt>
                <c:pt idx="824">
                  <c:v>1.29683E-9</c:v>
                </c:pt>
                <c:pt idx="825">
                  <c:v>2.8464799999999999E-9</c:v>
                </c:pt>
                <c:pt idx="826">
                  <c:v>2.8274600000000001E-9</c:v>
                </c:pt>
                <c:pt idx="827">
                  <c:v>5.7415300000000001E-9</c:v>
                </c:pt>
                <c:pt idx="828">
                  <c:v>5.8357599999999997E-9</c:v>
                </c:pt>
                <c:pt idx="829">
                  <c:v>5.2655099999999999E-9</c:v>
                </c:pt>
                <c:pt idx="830">
                  <c:v>5.4799599999999999E-8</c:v>
                </c:pt>
                <c:pt idx="831">
                  <c:v>4.3581200000000002E-9</c:v>
                </c:pt>
                <c:pt idx="832">
                  <c:v>4.8728E-9</c:v>
                </c:pt>
                <c:pt idx="833">
                  <c:v>3.94349E-9</c:v>
                </c:pt>
                <c:pt idx="834">
                  <c:v>6.3393000000000002E-9</c:v>
                </c:pt>
                <c:pt idx="835">
                  <c:v>8.5313499999999995E-9</c:v>
                </c:pt>
                <c:pt idx="836">
                  <c:v>3.64566E-9</c:v>
                </c:pt>
                <c:pt idx="837">
                  <c:v>3.20743E-11</c:v>
                </c:pt>
                <c:pt idx="838">
                  <c:v>4.5349500000000004E-9</c:v>
                </c:pt>
                <c:pt idx="839">
                  <c:v>1.8406300000000001E-9</c:v>
                </c:pt>
                <c:pt idx="840">
                  <c:v>4.4233599999999999E-9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0542208"/>
        <c:axId val="88826624"/>
      </c:scatterChart>
      <c:valAx>
        <c:axId val="110542208"/>
        <c:scaling>
          <c:orientation val="minMax"/>
          <c:max val="2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Distance (km)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88826624"/>
        <c:crosses val="autoZero"/>
        <c:crossBetween val="midCat"/>
        <c:majorUnit val="1"/>
      </c:valAx>
      <c:valAx>
        <c:axId val="88826624"/>
        <c:scaling>
          <c:orientation val="minMax"/>
          <c:max val="150"/>
          <c:min val="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s-ES" baseline="0"/>
                  <a:t> SO</a:t>
                </a:r>
                <a:r>
                  <a:rPr lang="es-ES" baseline="-25000"/>
                  <a:t>2</a:t>
                </a:r>
                <a:r>
                  <a:rPr lang="es-ES" baseline="0"/>
                  <a:t> increase  (µg/m3)</a:t>
                </a:r>
                <a:endParaRPr lang="es-ES"/>
              </a:p>
            </c:rich>
          </c:tx>
          <c:layout/>
          <c:overlay val="0"/>
        </c:title>
        <c:numFmt formatCode="0" sourceLinked="0"/>
        <c:majorTickMark val="out"/>
        <c:minorTickMark val="none"/>
        <c:tickLblPos val="nextTo"/>
        <c:crossAx val="110542208"/>
        <c:crosses val="autoZero"/>
        <c:crossBetween val="midCat"/>
        <c:majorUnit val="10"/>
      </c:valAx>
    </c:plotArea>
    <c:legend>
      <c:legendPos val="r"/>
      <c:layout>
        <c:manualLayout>
          <c:xMode val="edge"/>
          <c:yMode val="edge"/>
          <c:x val="0.14163579639711307"/>
          <c:y val="0.10317851352075354"/>
          <c:w val="0.75596238074351374"/>
          <c:h val="4.9152410884098732E-2"/>
        </c:manualLayout>
      </c:layout>
      <c:overlay val="0"/>
    </c:legend>
    <c:plotVisOnly val="1"/>
    <c:dispBlanksAs val="gap"/>
    <c:showDLblsOverMax val="0"/>
  </c:chart>
  <c:spPr>
    <a:solidFill>
      <a:sysClr val="window" lastClr="FFFFFF"/>
    </a:solidFill>
  </c:spPr>
  <c:externalData r:id="rId2">
    <c:autoUpdate val="0"/>
  </c:externalData>
  <c:userShapes r:id="rId3"/>
</c:chartSpace>
</file>

<file path=ppt/drawing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gif"/><Relationship Id="rId2" Type="http://schemas.openxmlformats.org/officeDocument/2006/relationships/image" Target="../media/image90.gif"/><Relationship Id="rId1" Type="http://schemas.openxmlformats.org/officeDocument/2006/relationships/image" Target="../media/image89.gif"/><Relationship Id="rId6" Type="http://schemas.openxmlformats.org/officeDocument/2006/relationships/image" Target="../media/image94.gif"/><Relationship Id="rId5" Type="http://schemas.openxmlformats.org/officeDocument/2006/relationships/image" Target="../media/image93.gif"/><Relationship Id="rId4" Type="http://schemas.openxmlformats.org/officeDocument/2006/relationships/image" Target="../media/image92.gif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0.2924</cdr:x>
      <cdr:y>0.39115</cdr:y>
    </cdr:from>
    <cdr:to>
      <cdr:x>0.52916</cdr:x>
      <cdr:y>0.62833</cdr:y>
    </cdr:to>
    <cdr:pic>
      <cdr:nvPicPr>
        <cdr:cNvPr id="8" name="7 Imagen"/>
        <cdr:cNvPicPr>
          <a:picLocks xmlns:a="http://schemas.openxmlformats.org/drawingml/2006/main" noChangeAspect="1"/>
        </cdr:cNvPicPr>
      </cdr:nvPicPr>
      <cdr:blipFill rotWithShape="1"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 t="50419" r="50508"/>
        <a:stretch xmlns:a="http://schemas.openxmlformats.org/drawingml/2006/main"/>
      </cdr:blipFill>
      <cdr:spPr>
        <a:xfrm xmlns:a="http://schemas.openxmlformats.org/drawingml/2006/main">
          <a:off x="2719203" y="2374794"/>
          <a:ext cx="2201773" cy="14399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0.52618</cdr:x>
      <cdr:y>0.38702</cdr:y>
    </cdr:from>
    <cdr:to>
      <cdr:x>0.76511</cdr:x>
      <cdr:y>0.6242</cdr:y>
    </cdr:to>
    <cdr:pic>
      <cdr:nvPicPr>
        <cdr:cNvPr id="9" name="8 Imagen"/>
        <cdr:cNvPicPr>
          <a:picLocks xmlns:a="http://schemas.openxmlformats.org/drawingml/2006/main" noChangeAspect="1"/>
        </cdr:cNvPicPr>
      </cdr:nvPicPr>
      <cdr:blipFill rotWithShape="1">
        <a:blip xmlns:a="http://schemas.openxmlformats.org/drawingml/2006/main" xmlns:r="http://schemas.openxmlformats.org/officeDocument/2006/relationships" r:embed="rId2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 t="49940" r="49570"/>
        <a:stretch xmlns:a="http://schemas.openxmlformats.org/drawingml/2006/main"/>
      </cdr:blipFill>
      <cdr:spPr>
        <a:xfrm xmlns:a="http://schemas.openxmlformats.org/drawingml/2006/main">
          <a:off x="4893263" y="2349719"/>
          <a:ext cx="2221953" cy="14399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0.75995</cdr:x>
      <cdr:y>0.38584</cdr:y>
    </cdr:from>
    <cdr:to>
      <cdr:x>0.99632</cdr:x>
      <cdr:y>0.62302</cdr:y>
    </cdr:to>
    <cdr:pic>
      <cdr:nvPicPr>
        <cdr:cNvPr id="10" name="9 Imagen"/>
        <cdr:cNvPicPr>
          <a:picLocks xmlns:a="http://schemas.openxmlformats.org/drawingml/2006/main" noChangeAspect="1"/>
        </cdr:cNvPicPr>
      </cdr:nvPicPr>
      <cdr:blipFill rotWithShape="1">
        <a:blip xmlns:a="http://schemas.openxmlformats.org/drawingml/2006/main" xmlns:r="http://schemas.openxmlformats.org/officeDocument/2006/relationships" r:embed="rId3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 t="50180" r="50352"/>
        <a:stretch xmlns:a="http://schemas.openxmlformats.org/drawingml/2006/main"/>
      </cdr:blipFill>
      <cdr:spPr>
        <a:xfrm xmlns:a="http://schemas.openxmlformats.org/drawingml/2006/main">
          <a:off x="7067230" y="2342555"/>
          <a:ext cx="2198146" cy="14399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0.75839</cdr:x>
      <cdr:y>0.14989</cdr:y>
    </cdr:from>
    <cdr:to>
      <cdr:x>0.9953</cdr:x>
      <cdr:y>0.38707</cdr:y>
    </cdr:to>
    <cdr:pic>
      <cdr:nvPicPr>
        <cdr:cNvPr id="11" name="10 Imagen"/>
        <cdr:cNvPicPr>
          <a:picLocks xmlns:a="http://schemas.openxmlformats.org/drawingml/2006/main" noChangeAspect="1"/>
        </cdr:cNvPicPr>
      </cdr:nvPicPr>
      <cdr:blipFill rotWithShape="1">
        <a:blip xmlns:a="http://schemas.openxmlformats.org/drawingml/2006/main" xmlns:r="http://schemas.openxmlformats.org/officeDocument/2006/relationships" r:embed="rId4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 t="50060" r="50117"/>
        <a:stretch xmlns:a="http://schemas.openxmlformats.org/drawingml/2006/main"/>
      </cdr:blipFill>
      <cdr:spPr>
        <a:xfrm xmlns:a="http://schemas.openxmlformats.org/drawingml/2006/main">
          <a:off x="7052723" y="910037"/>
          <a:ext cx="2203168" cy="14399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0.52461</cdr:x>
      <cdr:y>0.1499</cdr:y>
    </cdr:from>
    <cdr:to>
      <cdr:x>0.76078</cdr:x>
      <cdr:y>0.38708</cdr:y>
    </cdr:to>
    <cdr:pic>
      <cdr:nvPicPr>
        <cdr:cNvPr id="12" name="11 Imagen"/>
        <cdr:cNvPicPr>
          <a:picLocks xmlns:a="http://schemas.openxmlformats.org/drawingml/2006/main" noChangeAspect="1"/>
        </cdr:cNvPicPr>
      </cdr:nvPicPr>
      <cdr:blipFill rotWithShape="1">
        <a:blip xmlns:a="http://schemas.openxmlformats.org/drawingml/2006/main" xmlns:r="http://schemas.openxmlformats.org/officeDocument/2006/relationships" r:embed="rId5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 t="50060" r="50273"/>
        <a:stretch xmlns:a="http://schemas.openxmlformats.org/drawingml/2006/main"/>
      </cdr:blipFill>
      <cdr:spPr>
        <a:xfrm xmlns:a="http://schemas.openxmlformats.org/drawingml/2006/main">
          <a:off x="4878663" y="910098"/>
          <a:ext cx="2196286" cy="14399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0.29006</cdr:x>
      <cdr:y>0.15348</cdr:y>
    </cdr:from>
    <cdr:to>
      <cdr:x>0.52811</cdr:x>
      <cdr:y>0.39067</cdr:y>
    </cdr:to>
    <cdr:pic>
      <cdr:nvPicPr>
        <cdr:cNvPr id="13" name="12 Imagen"/>
        <cdr:cNvPicPr>
          <a:picLocks xmlns:a="http://schemas.openxmlformats.org/drawingml/2006/main" noChangeAspect="1"/>
        </cdr:cNvPicPr>
      </cdr:nvPicPr>
      <cdr:blipFill rotWithShape="1">
        <a:blip xmlns:a="http://schemas.openxmlformats.org/drawingml/2006/main" xmlns:r="http://schemas.openxmlformats.org/officeDocument/2006/relationships" r:embed="rId6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 t="50299" r="50117"/>
        <a:stretch xmlns:a="http://schemas.openxmlformats.org/drawingml/2006/main"/>
      </cdr:blipFill>
      <cdr:spPr>
        <a:xfrm xmlns:a="http://schemas.openxmlformats.org/drawingml/2006/main">
          <a:off x="2697442" y="931833"/>
          <a:ext cx="2213769" cy="1440047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D900D042-EE9D-42D5-8929-54BAA97C3D47}" type="datetimeFigureOut">
              <a:rPr lang="en-US" altLang="es-ES"/>
              <a:pPr>
                <a:defRPr/>
              </a:pPr>
              <a:t>2/3/2016</a:t>
            </a:fld>
            <a:endParaRPr lang="en-US" alt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36AB9CF-D964-4095-84B8-91FFC65EEEA7}" type="slidenum">
              <a:rPr lang="en-US" altLang="es-ES"/>
              <a:pPr/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641721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6DC191E3-D566-4C9E-AEC6-4AA8058E2BBA}" type="datetimeFigureOut">
              <a:rPr lang="en-US" altLang="es-ES"/>
              <a:pPr>
                <a:defRPr/>
              </a:pPr>
              <a:t>2/3/2016</a:t>
            </a:fld>
            <a:endParaRPr lang="en-US" alt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8850" y="739775"/>
            <a:ext cx="48180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34" charset="0"/>
                <a:ea typeface="+mn-ea"/>
                <a:cs typeface="DejaVu San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7E44E09-0526-40D4-927F-12A29D180981}" type="slidenum">
              <a:rPr lang="en-US" altLang="es-ES"/>
              <a:pPr/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4157700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dirty="0" smtClean="0"/>
              <a:t>¡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E44E09-0526-40D4-927F-12A29D180981}" type="slidenum">
              <a:rPr lang="en-US" altLang="es-ES" smtClean="0"/>
              <a:pPr/>
              <a:t>1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9575079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39830" indent="-2845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38199" indent="-2276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593479" indent="-2276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48759" indent="-2276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04039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5931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1459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6987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24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4682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a-ES" altLang="es-ES" smtClean="0">
                <a:ea typeface="ＭＳ Ｐゴシック" pitchFamily="34" charset="-128"/>
              </a:rPr>
              <a:t>Aquests models els podem aplicar a múltiples escales espaials, des de la més global fins a centrar-nos només en una ciutat.</a:t>
            </a:r>
            <a:endParaRPr lang="es-ES" altLang="es-ES" smtClean="0">
              <a:ea typeface="ＭＳ Ｐゴシック" pitchFamily="34" charset="-128"/>
            </a:endParaRPr>
          </a:p>
          <a:p>
            <a:endParaRPr lang="es-ES" altLang="es-ES" smtClean="0">
              <a:ea typeface="ＭＳ Ｐゴシック" pitchFamily="34" charset="-128"/>
            </a:endParaRPr>
          </a:p>
        </p:txBody>
      </p:sp>
      <p:sp>
        <p:nvSpPr>
          <p:cNvPr id="3174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39830" indent="-284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38199" indent="-22764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593479" indent="-22764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48759" indent="-22764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04039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5931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1459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6987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77FB1B11-ADF5-4DFE-BFD6-73A6E8D98746}" type="slidenum">
              <a:rPr lang="en-US" altLang="es-ES" smtClean="0">
                <a:latin typeface="Arial" charset="0"/>
                <a:cs typeface="DejaVu Sans" pitchFamily="34" charset="0"/>
              </a:rPr>
              <a:pPr eaLnBrk="1" hangingPunct="1">
                <a:spcBef>
                  <a:spcPct val="0"/>
                </a:spcBef>
              </a:pPr>
              <a:t>25</a:t>
            </a:fld>
            <a:endParaRPr lang="en-US" altLang="es-ES" smtClean="0">
              <a:latin typeface="Arial" charset="0"/>
              <a:cs typeface="DejaVu Sans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s-ES" smtClean="0"/>
              <a:t>Nowadays the majority of urban areas around the world have air quality related problems in both developed and developing countries. </a:t>
            </a:r>
            <a:endParaRPr lang="es-ES" altLang="es-ES" smtClean="0"/>
          </a:p>
        </p:txBody>
      </p:sp>
      <p:sp>
        <p:nvSpPr>
          <p:cNvPr id="12292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39830" indent="-2845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38199" indent="-22764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593479" indent="-22764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48759" indent="-22764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04039" indent="-22764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59318" indent="-22764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14598" indent="-22764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69878" indent="-22764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16749A72-46A8-4412-A164-8531F3831305}" type="slidenum">
              <a:rPr lang="en-US" altLang="es-ES" smtClean="0"/>
              <a:pPr/>
              <a:t>27</a:t>
            </a:fld>
            <a:endParaRPr lang="en-US" altLang="es-ES" smtClean="0"/>
          </a:p>
        </p:txBody>
      </p:sp>
    </p:spTree>
    <p:extLst>
      <p:ext uri="{BB962C8B-B14F-4D97-AF65-F5344CB8AC3E}">
        <p14:creationId xmlns:p14="http://schemas.microsoft.com/office/powerpoint/2010/main" val="19061809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/>
          </a:p>
        </p:txBody>
      </p:sp>
      <p:sp>
        <p:nvSpPr>
          <p:cNvPr id="14340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39830" indent="-2845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38199" indent="-22764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593479" indent="-22764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48759" indent="-22764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04039" indent="-22764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59318" indent="-22764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14598" indent="-22764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69878" indent="-22764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F83E568F-ECC8-497F-B1CD-C510B9F3894A}" type="slidenum">
              <a:rPr lang="en-US" altLang="es-ES" smtClean="0"/>
              <a:pPr/>
              <a:t>28</a:t>
            </a:fld>
            <a:endParaRPr lang="en-US" altLang="es-ES" smtClean="0"/>
          </a:p>
        </p:txBody>
      </p:sp>
    </p:spTree>
    <p:extLst>
      <p:ext uri="{BB962C8B-B14F-4D97-AF65-F5344CB8AC3E}">
        <p14:creationId xmlns:p14="http://schemas.microsoft.com/office/powerpoint/2010/main" val="23672572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a-ES" altLang="es-ES" smtClean="0">
                <a:ea typeface="ＭＳ Ｐゴシック" pitchFamily="34" charset="-128"/>
              </a:rPr>
              <a:t>De fet just ahir no se si vau llegir aquesta notícia a El Mundo. Doncs bàsicament aquestes alertes i informacions venen des del nostre centre.</a:t>
            </a:r>
            <a:endParaRPr lang="es-ES" altLang="es-ES" smtClean="0">
              <a:ea typeface="ＭＳ Ｐゴシック" pitchFamily="34" charset="-128"/>
            </a:endParaRPr>
          </a:p>
          <a:p>
            <a:endParaRPr lang="es-ES" altLang="es-ES" smtClean="0">
              <a:ea typeface="ＭＳ Ｐゴシック" pitchFamily="34" charset="-128"/>
            </a:endParaRPr>
          </a:p>
        </p:txBody>
      </p:sp>
      <p:sp>
        <p:nvSpPr>
          <p:cNvPr id="3584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39830" indent="-284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38199" indent="-22764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593479" indent="-22764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48759" indent="-22764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04039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5931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1459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6987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6F5A2BE6-37CD-4C64-8374-589FCF94CCB2}" type="slidenum">
              <a:rPr lang="en-US" altLang="es-ES" smtClean="0">
                <a:latin typeface="Arial" charset="0"/>
                <a:cs typeface="DejaVu Sans" pitchFamily="34" charset="0"/>
              </a:rPr>
              <a:pPr eaLnBrk="1" hangingPunct="1">
                <a:spcBef>
                  <a:spcPct val="0"/>
                </a:spcBef>
              </a:pPr>
              <a:t>35</a:t>
            </a:fld>
            <a:endParaRPr lang="en-US" altLang="es-ES" smtClean="0">
              <a:latin typeface="Arial" charset="0"/>
              <a:cs typeface="DejaVu Sans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33AD529-0636-424E-8251-61E074ED037F}" type="slidenum">
              <a:rPr lang="en-US" altLang="es-ES"/>
              <a:pPr eaLnBrk="1" hangingPunct="1"/>
              <a:t>2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9158248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39830" indent="-2845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38199" indent="-2276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593479" indent="-2276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48759" indent="-2276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04039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5931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1459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6987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357A2D1-59CC-4179-B380-B4CC8B7298CD}" type="slidenum">
              <a:rPr lang="en-US" altLang="es-E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</a:t>
            </a:fld>
            <a:endParaRPr lang="en-US" altLang="es-E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8690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a-ES" altLang="es-ES" smtClean="0">
                <a:ea typeface="ＭＳ Ｐゴシック" pitchFamily="34" charset="-128"/>
              </a:rPr>
              <a:t>En el cas de l’energia eòlica com hem comentat hi ha tot un camp nou en relació a les prediccions climàtiques. </a:t>
            </a:r>
            <a:endParaRPr lang="es-ES" altLang="es-ES" smtClean="0">
              <a:ea typeface="ＭＳ Ｐゴシック" pitchFamily="34" charset="-128"/>
            </a:endParaRPr>
          </a:p>
        </p:txBody>
      </p:sp>
      <p:sp>
        <p:nvSpPr>
          <p:cNvPr id="3891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39830" indent="-284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38199" indent="-22764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593479" indent="-22764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48759" indent="-22764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04039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5931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1459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6987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49C48726-1E1C-4E0F-A043-9C0234C6FE5A}" type="slidenum">
              <a:rPr lang="en-US" altLang="es-ES" smtClean="0">
                <a:latin typeface="Arial" charset="0"/>
                <a:cs typeface="DejaVu Sans" pitchFamily="34" charset="0"/>
              </a:rPr>
              <a:pPr eaLnBrk="1" hangingPunct="1">
                <a:spcBef>
                  <a:spcPct val="0"/>
                </a:spcBef>
              </a:pPr>
              <a:t>13</a:t>
            </a:fld>
            <a:endParaRPr lang="en-US" altLang="es-ES" smtClean="0">
              <a:latin typeface="Arial" charset="0"/>
              <a:cs typeface="DejaVu Sans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39830" indent="-2845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38199" indent="-2276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593479" indent="-2276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48759" indent="-2276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04039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5931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1459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6987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357A2D1-59CC-4179-B380-B4CC8B7298CD}" type="slidenum">
              <a:rPr lang="en-US" altLang="es-E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14</a:t>
            </a:fld>
            <a:endParaRPr lang="en-US" altLang="es-E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1435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n-US" smtClean="0">
              <a:ea typeface="ＭＳ Ｐゴシック" pitchFamily="34" charset="-128"/>
            </a:endParaRP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483BF99-6471-4213-8F5A-F0E9B38D83A3}" type="slidenum">
              <a:rPr lang="en-US" altLang="en-U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15</a:t>
            </a:fld>
            <a:endParaRPr lang="en-US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39830" indent="-2845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38199" indent="-2276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593479" indent="-2276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48759" indent="-2276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04039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5931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1459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6987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20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6094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39830" indent="-2845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38199" indent="-2276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593479" indent="-2276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48759" indent="-2276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04039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5931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1459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6987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21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3027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39830" indent="-2845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38199" indent="-2276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593479" indent="-2276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48759" indent="-2276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04039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5931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1459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69878" indent="-2276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461147-870C-4D31-A941-B9305B2B8DBB}" type="slidenum">
              <a:rPr lang="en-US" altLang="es-E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23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067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hyperlink" Target="https://www.facebook.com/BSCCNS" TargetMode="External"/><Relationship Id="rId12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hyperlink" Target="https://www.youtube.com/user/BSCCNS" TargetMode="External"/><Relationship Id="rId5" Type="http://schemas.openxmlformats.org/officeDocument/2006/relationships/hyperlink" Target="https://www.linkedin.com/company/barcelona-supercomputing-center" TargetMode="External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hyperlink" Target="https://twitter.com/bsc_cns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Shape 5"/>
          <p:cNvSpPr txBox="1">
            <a:spLocks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/>
        </p:spPr>
        <p:txBody>
          <a:bodyPr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s-ES" altLang="en-US" smtClean="0">
                <a:solidFill>
                  <a:srgbClr val="FFFFFF"/>
                </a:solidFill>
              </a:rPr>
              <a:t>www.bsc.es</a:t>
            </a:r>
            <a:endParaRPr lang="en-US" altLang="en-US" smtClean="0">
              <a:latin typeface="Calibri" panose="020F0502020204030204" pitchFamily="34" charset="0"/>
            </a:endParaRPr>
          </a:p>
        </p:txBody>
      </p:sp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830263"/>
            <a:ext cx="460375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825" y="1025525"/>
            <a:ext cx="1012825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hlinkClick r:id="rId5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88" y="6386513"/>
            <a:ext cx="425450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hlinkClick r:id="rId7"/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6389688"/>
            <a:ext cx="3937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hlinkClick r:id="rId9"/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638" y="6386513"/>
            <a:ext cx="44767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hlinkClick r:id="rId11"/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300" y="6386513"/>
            <a:ext cx="763588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7485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9D35B7BD-962C-421B-A7CB-392D79C2896A}" type="slidenum">
              <a:rPr lang="en-US" altLang="es-ES" sz="1000">
                <a:solidFill>
                  <a:srgbClr val="23589C"/>
                </a:solidFill>
              </a:rPr>
              <a:pPr algn="r" eaLnBrk="1" hangingPunct="1"/>
              <a:t>‹Nº›</a:t>
            </a:fld>
            <a:endParaRPr lang="en-US" altLang="es-ES">
              <a:latin typeface="Calibri" pitchFamily="34" charset="0"/>
            </a:endParaRPr>
          </a:p>
        </p:txBody>
      </p:sp>
      <p:pic>
        <p:nvPicPr>
          <p:cNvPr id="6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79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F6AD50E6-AD30-48A3-8B5C-7A2AF7A66EB3}" type="slidenum">
              <a:rPr lang="en-US" altLang="es-ES" sz="1000">
                <a:solidFill>
                  <a:srgbClr val="23589C"/>
                </a:solidFill>
              </a:rPr>
              <a:pPr algn="r" eaLnBrk="1" hangingPunct="1"/>
              <a:t>‹Nº›</a:t>
            </a:fld>
            <a:endParaRPr lang="en-US" altLang="es-ES">
              <a:latin typeface="Calibri" pitchFamily="34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hart Placeholder 3"/>
          <p:cNvSpPr>
            <a:spLocks noGrp="1" noChangeAspect="1"/>
          </p:cNvSpPr>
          <p:nvPr>
            <p:ph type="chart" sz="quarter" idx="11"/>
          </p:nvPr>
        </p:nvSpPr>
        <p:spPr>
          <a:xfrm>
            <a:off x="4572000" y="1997794"/>
            <a:ext cx="4152900" cy="46085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en-US" noProof="0" smtClean="0"/>
              <a:t>Click icon to add chart</a:t>
            </a:r>
            <a:endParaRPr lang="es-E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435520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290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505575"/>
            <a:ext cx="533400" cy="5143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eaLnBrk="1" hangingPunct="1"/>
            <a:fld id="{E045D37D-387E-4492-952A-549A28E5AA20}" type="slidenum">
              <a:rPr lang="en-US" altLang="es-ES" sz="1000">
                <a:solidFill>
                  <a:srgbClr val="23589C"/>
                </a:solidFill>
              </a:rPr>
              <a:pPr algn="r" eaLnBrk="1" hangingPunct="1"/>
              <a:t>‹Nº›</a:t>
            </a:fld>
            <a:endParaRPr lang="en-US" altLang="es-ES">
              <a:latin typeface="Calibri" pitchFamily="34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4463"/>
            <a:ext cx="193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5" y="125413"/>
            <a:ext cx="5746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96876" y="144432"/>
            <a:ext cx="6191348" cy="696944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572000" y="3221930"/>
            <a:ext cx="4152900" cy="33843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5" y="985391"/>
            <a:ext cx="8329365" cy="552018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9313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ture-pla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>
            <a:spLocks noChangeArrowheads="1"/>
          </p:cNvSpPr>
          <p:nvPr userDrawn="1"/>
        </p:nvSpPr>
        <p:spPr bwMode="auto">
          <a:xfrm>
            <a:off x="685800" y="2181225"/>
            <a:ext cx="7772400" cy="15049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s-ES" altLang="en-US" sz="2800" smtClean="0">
                <a:solidFill>
                  <a:srgbClr val="FFFFFF"/>
                </a:solidFill>
              </a:rPr>
              <a:t>FUTURE PLANS</a:t>
            </a:r>
            <a:endParaRPr lang="en-US" altLang="en-US" smtClean="0">
              <a:latin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1"/>
          <p:cNvSpPr txBox="1">
            <a:spLocks noChangeAspect="1" noChangeArrowheads="1"/>
          </p:cNvSpPr>
          <p:nvPr userDrawn="1"/>
        </p:nvSpPr>
        <p:spPr bwMode="auto">
          <a:xfrm>
            <a:off x="838200" y="2333625"/>
            <a:ext cx="7772400" cy="15049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s-ES" altLang="en-US" sz="2800" smtClean="0">
                <a:solidFill>
                  <a:srgbClr val="FFFFFF"/>
                </a:solidFill>
              </a:rPr>
              <a:t>MAIN RESEARCH LINES &amp; RESULTS</a:t>
            </a:r>
            <a:endParaRPr lang="en-US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2953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ture-pla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>
            <a:spLocks noChangeArrowheads="1"/>
          </p:cNvSpPr>
          <p:nvPr userDrawn="1"/>
        </p:nvSpPr>
        <p:spPr bwMode="auto">
          <a:xfrm>
            <a:off x="685800" y="2181225"/>
            <a:ext cx="7772400" cy="15049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s-ES" altLang="en-US" sz="2800" smtClean="0">
                <a:solidFill>
                  <a:srgbClr val="FFFFFF"/>
                </a:solidFill>
              </a:rPr>
              <a:t>FUTURE PLANS</a:t>
            </a:r>
            <a:endParaRPr lang="en-US" altLang="en-US" smtClean="0">
              <a:latin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1"/>
          <p:cNvSpPr txBox="1">
            <a:spLocks noChangeAspect="1" noChangeArrowheads="1"/>
          </p:cNvSpPr>
          <p:nvPr userDrawn="1"/>
        </p:nvSpPr>
        <p:spPr bwMode="auto">
          <a:xfrm>
            <a:off x="838200" y="2333625"/>
            <a:ext cx="7772400" cy="15049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s-ES" altLang="en-US" sz="2800" smtClean="0">
                <a:solidFill>
                  <a:srgbClr val="FFFFFF"/>
                </a:solidFill>
              </a:rPr>
              <a:t>FUTURE PLANS</a:t>
            </a:r>
            <a:endParaRPr lang="en-US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431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/>
        </p:spPr>
        <p:txBody>
          <a:bodyPr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s-ES" altLang="en-US" smtClean="0">
                <a:solidFill>
                  <a:srgbClr val="FFFFFF"/>
                </a:solidFill>
              </a:rPr>
              <a:t>www.bsc.es</a:t>
            </a:r>
            <a:endParaRPr lang="en-US" altLang="en-US" smtClean="0">
              <a:latin typeface="Calibri" panose="020F0502020204030204" pitchFamily="34" charset="0"/>
            </a:endParaRPr>
          </a:p>
        </p:txBody>
      </p:sp>
      <p:pic>
        <p:nvPicPr>
          <p:cNvPr id="5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85738"/>
            <a:ext cx="3306763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176213"/>
            <a:ext cx="8302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8 Título"/>
          <p:cNvSpPr>
            <a:spLocks noGrp="1" noChangeAspect="1"/>
          </p:cNvSpPr>
          <p:nvPr>
            <p:ph type="title"/>
          </p:nvPr>
        </p:nvSpPr>
        <p:spPr>
          <a:xfrm>
            <a:off x="457200" y="3176996"/>
            <a:ext cx="8229600" cy="665931"/>
          </a:xfrm>
          <a:prstGeom prst="rect">
            <a:avLst/>
          </a:prstGeom>
        </p:spPr>
        <p:txBody>
          <a:bodyPr/>
          <a:lstStyle>
            <a:lvl1pPr>
              <a:defRPr sz="3200" baseline="0">
                <a:solidFill>
                  <a:schemeClr val="accent1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6186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-slid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584325"/>
            <a:ext cx="61912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775" y="1690688"/>
            <a:ext cx="155575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/>
        </p:spPr>
        <p:txBody>
          <a:bodyPr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s-ES" altLang="en-US" smtClean="0">
                <a:solidFill>
                  <a:srgbClr val="FFFFFF"/>
                </a:solidFill>
              </a:rPr>
              <a:t>www.bsc.es</a:t>
            </a:r>
            <a:endParaRPr lang="en-US" altLang="en-US" smtClean="0">
              <a:latin typeface="Calibri" panose="020F0502020204030204" pitchFamily="34" charset="0"/>
            </a:endParaRPr>
          </a:p>
        </p:txBody>
      </p:sp>
      <p:sp>
        <p:nvSpPr>
          <p:cNvPr id="9" name="8 Título"/>
          <p:cNvSpPr>
            <a:spLocks noGrp="1" noChangeAspect="1"/>
          </p:cNvSpPr>
          <p:nvPr>
            <p:ph type="title"/>
          </p:nvPr>
        </p:nvSpPr>
        <p:spPr>
          <a:xfrm>
            <a:off x="3819339" y="4806106"/>
            <a:ext cx="4762872" cy="720080"/>
          </a:xfrm>
          <a:prstGeom prst="rect">
            <a:avLst/>
          </a:prstGeom>
        </p:spPr>
        <p:txBody>
          <a:bodyPr/>
          <a:lstStyle>
            <a:lvl1pPr algn="r">
              <a:defRPr sz="2800" baseline="0">
                <a:solidFill>
                  <a:schemeClr val="accent1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39811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-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701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82563"/>
            <a:ext cx="1600200" cy="498475"/>
          </a:xfrm>
          <a:prstGeom prst="rect">
            <a:avLst/>
          </a:prstGeom>
          <a:noFill/>
          <a:ln>
            <a:noFill/>
          </a:ln>
          <a:extLst/>
        </p:spPr>
        <p:txBody>
          <a:bodyPr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s-ES" altLang="en-US" smtClean="0">
                <a:solidFill>
                  <a:srgbClr val="FFFFFF"/>
                </a:solidFill>
              </a:rPr>
              <a:t>www.bsc.es</a:t>
            </a:r>
            <a:endParaRPr lang="en-US" altLang="en-US" smtClean="0">
              <a:latin typeface="Calibri" panose="020F0502020204030204" pitchFamily="34" charset="0"/>
            </a:endParaRPr>
          </a:p>
        </p:txBody>
      </p:sp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016125"/>
            <a:ext cx="3306762" cy="99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2006600"/>
            <a:ext cx="8302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2230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321" r:id="rId1"/>
    <p:sldLayoutId id="2147485322" r:id="rId2"/>
    <p:sldLayoutId id="2147485323" r:id="rId3"/>
    <p:sldLayoutId id="2147485324" r:id="rId4"/>
    <p:sldLayoutId id="2147485325" r:id="rId5"/>
    <p:sldLayoutId id="2147485326" r:id="rId6"/>
    <p:sldLayoutId id="2147485327" r:id="rId7"/>
    <p:sldLayoutId id="2147485328" r:id="rId8"/>
    <p:sldLayoutId id="2147485329" r:id="rId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itchFamily="34" charset="0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ＭＳ Ｐゴシック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image" Target="../media/image42.gif"/><Relationship Id="rId7" Type="http://schemas.openxmlformats.org/officeDocument/2006/relationships/image" Target="../media/image46.png"/><Relationship Id="rId12" Type="http://schemas.openxmlformats.org/officeDocument/2006/relationships/image" Target="../media/image4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5.jpeg"/><Relationship Id="rId11" Type="http://schemas.openxmlformats.org/officeDocument/2006/relationships/image" Target="../media/image48.png"/><Relationship Id="rId5" Type="http://schemas.openxmlformats.org/officeDocument/2006/relationships/image" Target="../media/image44.jpeg"/><Relationship Id="rId10" Type="http://schemas.openxmlformats.org/officeDocument/2006/relationships/image" Target="../media/image47.png"/><Relationship Id="rId4" Type="http://schemas.openxmlformats.org/officeDocument/2006/relationships/image" Target="../media/image43.gif"/><Relationship Id="rId9" Type="http://schemas.openxmlformats.org/officeDocument/2006/relationships/image" Target="../media/image41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18" Type="http://schemas.openxmlformats.org/officeDocument/2006/relationships/image" Target="../media/image68.png"/><Relationship Id="rId3" Type="http://schemas.openxmlformats.org/officeDocument/2006/relationships/image" Target="../media/image53.png"/><Relationship Id="rId21" Type="http://schemas.openxmlformats.org/officeDocument/2006/relationships/image" Target="../media/image71.png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17" Type="http://schemas.openxmlformats.org/officeDocument/2006/relationships/image" Target="../media/image67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66.png"/><Relationship Id="rId20" Type="http://schemas.openxmlformats.org/officeDocument/2006/relationships/image" Target="../media/image7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55.png"/><Relationship Id="rId15" Type="http://schemas.openxmlformats.org/officeDocument/2006/relationships/image" Target="../media/image65.png"/><Relationship Id="rId10" Type="http://schemas.openxmlformats.org/officeDocument/2006/relationships/image" Target="../media/image60.png"/><Relationship Id="rId19" Type="http://schemas.openxmlformats.org/officeDocument/2006/relationships/image" Target="../media/image69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Relationship Id="rId14" Type="http://schemas.openxmlformats.org/officeDocument/2006/relationships/image" Target="../media/image6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gif"/><Relationship Id="rId4" Type="http://schemas.openxmlformats.org/officeDocument/2006/relationships/image" Target="../media/image7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8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.xml"/><Relationship Id="rId4" Type="http://schemas.openxmlformats.org/officeDocument/2006/relationships/image" Target="../media/image8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9.pn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7" Type="http://schemas.openxmlformats.org/officeDocument/2006/relationships/image" Target="../media/image10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jpe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1.png"/><Relationship Id="rId4" Type="http://schemas.openxmlformats.org/officeDocument/2006/relationships/image" Target="../media/image112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113.png"/><Relationship Id="rId7" Type="http://schemas.openxmlformats.org/officeDocument/2006/relationships/image" Target="../media/image1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jpeg"/><Relationship Id="rId5" Type="http://schemas.openxmlformats.org/officeDocument/2006/relationships/image" Target="../media/image115.jpeg"/><Relationship Id="rId4" Type="http://schemas.openxmlformats.org/officeDocument/2006/relationships/image" Target="../media/image114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3.png"/><Relationship Id="rId4" Type="http://schemas.openxmlformats.org/officeDocument/2006/relationships/image" Target="../media/image12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elmundo.es/ciencia/2015/05/12/5550f5f3268e3edf1e8b4577.html" TargetMode="Externa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png"/><Relationship Id="rId13" Type="http://schemas.openxmlformats.org/officeDocument/2006/relationships/image" Target="../media/image144.jpeg"/><Relationship Id="rId18" Type="http://schemas.openxmlformats.org/officeDocument/2006/relationships/image" Target="../media/image149.png"/><Relationship Id="rId26" Type="http://schemas.openxmlformats.org/officeDocument/2006/relationships/image" Target="../media/image157.png"/><Relationship Id="rId39" Type="http://schemas.openxmlformats.org/officeDocument/2006/relationships/image" Target="../media/image170.jpeg"/><Relationship Id="rId3" Type="http://schemas.openxmlformats.org/officeDocument/2006/relationships/image" Target="../media/image134.png"/><Relationship Id="rId21" Type="http://schemas.openxmlformats.org/officeDocument/2006/relationships/image" Target="../media/image152.jpeg"/><Relationship Id="rId34" Type="http://schemas.openxmlformats.org/officeDocument/2006/relationships/image" Target="../media/image165.png"/><Relationship Id="rId42" Type="http://schemas.openxmlformats.org/officeDocument/2006/relationships/image" Target="../media/image173.gif"/><Relationship Id="rId7" Type="http://schemas.openxmlformats.org/officeDocument/2006/relationships/image" Target="../media/image138.png"/><Relationship Id="rId12" Type="http://schemas.openxmlformats.org/officeDocument/2006/relationships/image" Target="../media/image143.png"/><Relationship Id="rId17" Type="http://schemas.openxmlformats.org/officeDocument/2006/relationships/image" Target="../media/image148.png"/><Relationship Id="rId25" Type="http://schemas.openxmlformats.org/officeDocument/2006/relationships/image" Target="../media/image156.jpeg"/><Relationship Id="rId33" Type="http://schemas.openxmlformats.org/officeDocument/2006/relationships/image" Target="../media/image164.jpeg"/><Relationship Id="rId38" Type="http://schemas.openxmlformats.org/officeDocument/2006/relationships/image" Target="../media/image169.png"/><Relationship Id="rId46" Type="http://schemas.openxmlformats.org/officeDocument/2006/relationships/image" Target="../media/image177.png"/><Relationship Id="rId2" Type="http://schemas.openxmlformats.org/officeDocument/2006/relationships/image" Target="../media/image133.png"/><Relationship Id="rId16" Type="http://schemas.openxmlformats.org/officeDocument/2006/relationships/image" Target="../media/image147.png"/><Relationship Id="rId20" Type="http://schemas.openxmlformats.org/officeDocument/2006/relationships/image" Target="../media/image151.png"/><Relationship Id="rId29" Type="http://schemas.openxmlformats.org/officeDocument/2006/relationships/image" Target="../media/image160.png"/><Relationship Id="rId41" Type="http://schemas.openxmlformats.org/officeDocument/2006/relationships/image" Target="../media/image17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7.png"/><Relationship Id="rId11" Type="http://schemas.openxmlformats.org/officeDocument/2006/relationships/image" Target="../media/image142.png"/><Relationship Id="rId24" Type="http://schemas.openxmlformats.org/officeDocument/2006/relationships/image" Target="../media/image155.jpeg"/><Relationship Id="rId32" Type="http://schemas.openxmlformats.org/officeDocument/2006/relationships/image" Target="../media/image163.png"/><Relationship Id="rId37" Type="http://schemas.openxmlformats.org/officeDocument/2006/relationships/image" Target="../media/image168.png"/><Relationship Id="rId40" Type="http://schemas.openxmlformats.org/officeDocument/2006/relationships/image" Target="../media/image171.png"/><Relationship Id="rId45" Type="http://schemas.openxmlformats.org/officeDocument/2006/relationships/image" Target="../media/image176.png"/><Relationship Id="rId5" Type="http://schemas.openxmlformats.org/officeDocument/2006/relationships/image" Target="../media/image136.png"/><Relationship Id="rId15" Type="http://schemas.openxmlformats.org/officeDocument/2006/relationships/image" Target="../media/image146.png"/><Relationship Id="rId23" Type="http://schemas.openxmlformats.org/officeDocument/2006/relationships/image" Target="../media/image154.png"/><Relationship Id="rId28" Type="http://schemas.openxmlformats.org/officeDocument/2006/relationships/image" Target="../media/image159.png"/><Relationship Id="rId36" Type="http://schemas.openxmlformats.org/officeDocument/2006/relationships/image" Target="../media/image167.jpeg"/><Relationship Id="rId10" Type="http://schemas.openxmlformats.org/officeDocument/2006/relationships/image" Target="../media/image141.png"/><Relationship Id="rId19" Type="http://schemas.openxmlformats.org/officeDocument/2006/relationships/image" Target="../media/image150.jpeg"/><Relationship Id="rId31" Type="http://schemas.openxmlformats.org/officeDocument/2006/relationships/image" Target="../media/image162.png"/><Relationship Id="rId44" Type="http://schemas.openxmlformats.org/officeDocument/2006/relationships/image" Target="../media/image175.png"/><Relationship Id="rId4" Type="http://schemas.openxmlformats.org/officeDocument/2006/relationships/image" Target="../media/image135.png"/><Relationship Id="rId9" Type="http://schemas.openxmlformats.org/officeDocument/2006/relationships/image" Target="../media/image140.png"/><Relationship Id="rId14" Type="http://schemas.openxmlformats.org/officeDocument/2006/relationships/image" Target="../media/image145.png"/><Relationship Id="rId22" Type="http://schemas.openxmlformats.org/officeDocument/2006/relationships/image" Target="../media/image153.png"/><Relationship Id="rId27" Type="http://schemas.openxmlformats.org/officeDocument/2006/relationships/image" Target="../media/image158.png"/><Relationship Id="rId30" Type="http://schemas.openxmlformats.org/officeDocument/2006/relationships/image" Target="../media/image161.png"/><Relationship Id="rId35" Type="http://schemas.openxmlformats.org/officeDocument/2006/relationships/image" Target="../media/image166.jpeg"/><Relationship Id="rId43" Type="http://schemas.openxmlformats.org/officeDocument/2006/relationships/image" Target="../media/image17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Shape 1"/>
          <p:cNvSpPr txBox="1">
            <a:spLocks noChangeArrowheads="1"/>
          </p:cNvSpPr>
          <p:nvPr/>
        </p:nvSpPr>
        <p:spPr bwMode="auto">
          <a:xfrm>
            <a:off x="6548438" y="196850"/>
            <a:ext cx="24479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eaLnBrk="1" hangingPunct="1"/>
            <a:r>
              <a:rPr lang="en-US" altLang="es-ES" sz="1400" dirty="0">
                <a:solidFill>
                  <a:srgbClr val="FFFFFF"/>
                </a:solidFill>
                <a:latin typeface="Calibri" pitchFamily="34" charset="0"/>
              </a:rPr>
              <a:t>Barcelona, </a:t>
            </a:r>
            <a:r>
              <a:rPr lang="en-US" altLang="es-ES" sz="1400" dirty="0" smtClean="0">
                <a:solidFill>
                  <a:srgbClr val="FFFFFF"/>
                </a:solidFill>
                <a:latin typeface="Calibri" pitchFamily="34" charset="0"/>
              </a:rPr>
              <a:t>4 </a:t>
            </a:r>
            <a:r>
              <a:rPr lang="en-US" altLang="es-ES" sz="1400" dirty="0">
                <a:solidFill>
                  <a:srgbClr val="FFFFFF"/>
                </a:solidFill>
                <a:latin typeface="Calibri" pitchFamily="34" charset="0"/>
              </a:rPr>
              <a:t>February 2016</a:t>
            </a:r>
            <a:endParaRPr lang="en-US" altLang="es-ES" dirty="0">
              <a:latin typeface="Calibri" pitchFamily="34" charset="0"/>
            </a:endParaRPr>
          </a:p>
        </p:txBody>
      </p:sp>
      <p:sp>
        <p:nvSpPr>
          <p:cNvPr id="12291" name="TextShape 2"/>
          <p:cNvSpPr txBox="1">
            <a:spLocks noChangeArrowheads="1"/>
          </p:cNvSpPr>
          <p:nvPr/>
        </p:nvSpPr>
        <p:spPr bwMode="auto">
          <a:xfrm>
            <a:off x="395288" y="2181225"/>
            <a:ext cx="8497887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s-ES" altLang="es-ES" sz="3200" b="1" dirty="0" err="1" smtClean="0">
                <a:solidFill>
                  <a:srgbClr val="FFFFFF"/>
                </a:solidFill>
              </a:rPr>
              <a:t>Atmospheric</a:t>
            </a:r>
            <a:r>
              <a:rPr lang="es-ES" altLang="es-ES" sz="3200" b="1" dirty="0" smtClean="0">
                <a:solidFill>
                  <a:srgbClr val="FFFFFF"/>
                </a:solidFill>
              </a:rPr>
              <a:t> </a:t>
            </a:r>
            <a:r>
              <a:rPr lang="es-ES" altLang="es-ES" sz="3200" b="1" dirty="0" err="1" smtClean="0">
                <a:solidFill>
                  <a:srgbClr val="FFFFFF"/>
                </a:solidFill>
              </a:rPr>
              <a:t>Composition</a:t>
            </a:r>
            <a:endParaRPr lang="es-ES" altLang="es-ES" sz="3200" b="1" dirty="0" smtClean="0">
              <a:solidFill>
                <a:srgbClr val="FFFFFF"/>
              </a:solidFill>
            </a:endParaRPr>
          </a:p>
          <a:p>
            <a:pPr algn="ctr" eaLnBrk="1" hangingPunct="1"/>
            <a:r>
              <a:rPr lang="es-ES_tradnl" altLang="es-ES" sz="3200" b="1" dirty="0" err="1" smtClean="0">
                <a:solidFill>
                  <a:srgbClr val="FFFFFF"/>
                </a:solidFill>
                <a:latin typeface="+mn-lt"/>
              </a:rPr>
              <a:t>Earth</a:t>
            </a:r>
            <a:r>
              <a:rPr lang="es-ES_tradnl" altLang="es-ES" sz="3200" b="1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_tradnl" altLang="es-ES" sz="3200" b="1" dirty="0" err="1" smtClean="0">
                <a:solidFill>
                  <a:srgbClr val="FFFFFF"/>
                </a:solidFill>
                <a:latin typeface="+mn-lt"/>
              </a:rPr>
              <a:t>Sciences</a:t>
            </a:r>
            <a:r>
              <a:rPr lang="es-ES_tradnl" altLang="es-ES" sz="3200" b="1" dirty="0" smtClean="0">
                <a:solidFill>
                  <a:srgbClr val="FFFFFF"/>
                </a:solidFill>
                <a:latin typeface="+mn-lt"/>
              </a:rPr>
              <a:t> Servicies</a:t>
            </a:r>
            <a:endParaRPr lang="en-US" altLang="es-ES" dirty="0">
              <a:latin typeface="+mn-lt"/>
            </a:endParaRPr>
          </a:p>
        </p:txBody>
      </p:sp>
      <p:sp>
        <p:nvSpPr>
          <p:cNvPr id="6" name="TextShape 4"/>
          <p:cNvSpPr txBox="1">
            <a:spLocks noChangeArrowheads="1"/>
          </p:cNvSpPr>
          <p:nvPr/>
        </p:nvSpPr>
        <p:spPr bwMode="auto">
          <a:xfrm>
            <a:off x="1008062" y="3830860"/>
            <a:ext cx="7119937" cy="84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altLang="es-ES" sz="2000" dirty="0" err="1">
                <a:solidFill>
                  <a:srgbClr val="FFFFFF"/>
                </a:solidFill>
              </a:rPr>
              <a:t>Seminaris</a:t>
            </a:r>
            <a:r>
              <a:rPr lang="en-US" altLang="es-ES" sz="2000" dirty="0">
                <a:solidFill>
                  <a:srgbClr val="FFFFFF"/>
                </a:solidFill>
              </a:rPr>
              <a:t> </a:t>
            </a:r>
            <a:r>
              <a:rPr lang="en-US" altLang="es-ES" sz="2000" dirty="0" err="1">
                <a:solidFill>
                  <a:srgbClr val="FFFFFF"/>
                </a:solidFill>
              </a:rPr>
              <a:t>Empresa</a:t>
            </a:r>
            <a:r>
              <a:rPr lang="en-US" altLang="es-ES" sz="2000" dirty="0">
                <a:solidFill>
                  <a:srgbClr val="FFFFFF"/>
                </a:solidFill>
              </a:rPr>
              <a:t> FIB </a:t>
            </a:r>
            <a:r>
              <a:rPr lang="en-US" altLang="es-ES" sz="2000" dirty="0" smtClean="0">
                <a:solidFill>
                  <a:srgbClr val="FFFFFF"/>
                </a:solidFill>
              </a:rPr>
              <a:t>2016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nodeType="clickPar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Size does </a:t>
            </a:r>
            <a:r>
              <a:rPr lang="en-US" dirty="0" smtClean="0"/>
              <a:t>matter</a:t>
            </a:r>
            <a:endParaRPr lang="es-ES" dirty="0"/>
          </a:p>
        </p:txBody>
      </p:sp>
      <p:pic>
        <p:nvPicPr>
          <p:cNvPr id="6146" name="Picture 2" descr="http://static.bitlanders.com/users/galleries/285465/image4_fa_rsz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001" y="2141810"/>
            <a:ext cx="4542503" cy="311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ages.china.cn/attachement/jpg/site1007/20120606/0014222d985011390b892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7" y="2189049"/>
            <a:ext cx="4314829" cy="3020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357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Air </a:t>
            </a:r>
            <a:r>
              <a:rPr lang="es-ES_tradnl" dirty="0" err="1" smtClean="0"/>
              <a:t>pollution</a:t>
            </a:r>
            <a:r>
              <a:rPr lang="es-ES_tradnl" dirty="0" smtClean="0"/>
              <a:t> </a:t>
            </a:r>
            <a:r>
              <a:rPr lang="es-ES_tradnl" dirty="0" err="1" smtClean="0"/>
              <a:t>process</a:t>
            </a:r>
            <a:endParaRPr lang="es-ES" dirty="0"/>
          </a:p>
        </p:txBody>
      </p:sp>
      <p:pic>
        <p:nvPicPr>
          <p:cNvPr id="4" name="Picture 2" descr="http://www.cawcr.gov.au/projects/climatechange/images/Long_range_transport_of_aerosols_gas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17674"/>
            <a:ext cx="6696744" cy="6006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256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Monitor and </a:t>
            </a:r>
            <a:r>
              <a:rPr lang="es-ES_tradnl" dirty="0" err="1" smtClean="0"/>
              <a:t>modelling</a:t>
            </a:r>
            <a:r>
              <a:rPr lang="es-ES_tradnl" dirty="0" smtClean="0"/>
              <a:t> air </a:t>
            </a:r>
            <a:r>
              <a:rPr lang="es-ES_tradnl" dirty="0" err="1" smtClean="0"/>
              <a:t>pollution</a:t>
            </a:r>
            <a:endParaRPr lang="es-ES" dirty="0"/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2" cstate="print"/>
          <a:srcRect l="35202" t="34181" r="18447" b="8757"/>
          <a:stretch/>
        </p:blipFill>
        <p:spPr bwMode="auto">
          <a:xfrm>
            <a:off x="4774282" y="1330939"/>
            <a:ext cx="4351784" cy="328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0" y="5176306"/>
            <a:ext cx="9126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000" b="1" dirty="0" smtClean="0">
                <a:latin typeface="Helvetica" pitchFamily="34" charset="0"/>
              </a:rPr>
              <a:t>Measurements are more realistic </a:t>
            </a:r>
            <a:r>
              <a:rPr lang="en-US" sz="2000" dirty="0" smtClean="0">
                <a:latin typeface="Helvetica" pitchFamily="34" charset="0"/>
              </a:rPr>
              <a:t>but they can </a:t>
            </a:r>
            <a:r>
              <a:rPr lang="en-US" sz="2000" dirty="0">
                <a:latin typeface="Helvetica" pitchFamily="34" charset="0"/>
              </a:rPr>
              <a:t>only </a:t>
            </a:r>
            <a:r>
              <a:rPr lang="en-US" sz="2000" b="1" dirty="0">
                <a:latin typeface="Helvetica" pitchFamily="34" charset="0"/>
              </a:rPr>
              <a:t>describe</a:t>
            </a:r>
            <a:r>
              <a:rPr lang="en-US" sz="2000" dirty="0">
                <a:latin typeface="Helvetica" pitchFamily="34" charset="0"/>
              </a:rPr>
              <a:t> air quality at </a:t>
            </a:r>
            <a:r>
              <a:rPr lang="en-US" sz="2000" b="1" dirty="0">
                <a:latin typeface="Helvetica" pitchFamily="34" charset="0"/>
              </a:rPr>
              <a:t>specific locations and </a:t>
            </a:r>
            <a:r>
              <a:rPr lang="en-US" sz="2000" b="1" dirty="0" smtClean="0">
                <a:latin typeface="Helvetica" pitchFamily="34" charset="0"/>
              </a:rPr>
              <a:t>times </a:t>
            </a:r>
            <a:endParaRPr lang="en-US" sz="2000" dirty="0" smtClean="0">
              <a:latin typeface="Helvetica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7416549" y="4348289"/>
            <a:ext cx="170951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latin typeface="Helvetica" pitchFamily="34" charset="0"/>
              </a:rPr>
              <a:t>Russell and Dennis (2000)</a:t>
            </a:r>
            <a:endParaRPr lang="en-US" sz="1000" dirty="0">
              <a:latin typeface="Helvetica" pitchFamily="34" charset="0"/>
            </a:endParaRPr>
          </a:p>
        </p:txBody>
      </p:sp>
      <p:pic>
        <p:nvPicPr>
          <p:cNvPr id="9" name="Picture 15" descr="http://www.era-clim.eu/Archive/ERA-CLIM/about/Observing_system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05" y="1421731"/>
            <a:ext cx="4615711" cy="292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9 Rectángulo"/>
          <p:cNvSpPr/>
          <p:nvPr/>
        </p:nvSpPr>
        <p:spPr>
          <a:xfrm>
            <a:off x="117798" y="4359249"/>
            <a:ext cx="116750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latin typeface="Helvetica" pitchFamily="34" charset="0"/>
              </a:rPr>
              <a:t>ERACLIM (2011)</a:t>
            </a:r>
            <a:endParaRPr lang="en-US" sz="1000" dirty="0">
              <a:latin typeface="Helvetica" pitchFamily="34" charset="0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0" y="5898420"/>
            <a:ext cx="91260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000" b="1" dirty="0" smtClean="0">
                <a:latin typeface="Helvetica" pitchFamily="34" charset="0"/>
              </a:rPr>
              <a:t>Air quality models </a:t>
            </a:r>
            <a:r>
              <a:rPr lang="en-US" sz="2000" dirty="0" smtClean="0">
                <a:latin typeface="Helvetica" pitchFamily="34" charset="0"/>
              </a:rPr>
              <a:t>are based on parametrizations but they can quantify </a:t>
            </a:r>
            <a:r>
              <a:rPr lang="en-US" sz="2000" b="1" dirty="0" smtClean="0">
                <a:latin typeface="Helvetica" pitchFamily="34" charset="0"/>
              </a:rPr>
              <a:t>relationship between emissions and concentrations</a:t>
            </a:r>
            <a:r>
              <a:rPr lang="en-US" sz="2000" dirty="0" smtClean="0">
                <a:latin typeface="Helvetica" pitchFamily="34" charset="0"/>
              </a:rPr>
              <a:t>, and estimate the </a:t>
            </a:r>
            <a:r>
              <a:rPr lang="en-US" sz="2000" b="1" dirty="0" smtClean="0">
                <a:latin typeface="Helvetica" pitchFamily="34" charset="0"/>
              </a:rPr>
              <a:t>consequences of abatement strategies </a:t>
            </a:r>
            <a:endParaRPr lang="es-ES" sz="2000" b="1" dirty="0">
              <a:latin typeface="Helvetica" pitchFamily="34" charset="0"/>
            </a:endParaRPr>
          </a:p>
        </p:txBody>
      </p:sp>
      <p:pic>
        <p:nvPicPr>
          <p:cNvPr id="8194" name="Picture 2" descr="http://carbonilla.files.wordpress.com/2013/09/feedba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392" y="3717038"/>
            <a:ext cx="1945779" cy="1754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11 Rectángulo"/>
          <p:cNvSpPr/>
          <p:nvPr/>
        </p:nvSpPr>
        <p:spPr>
          <a:xfrm>
            <a:off x="539552" y="902315"/>
            <a:ext cx="3459163" cy="4318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b="1" dirty="0" err="1" smtClean="0">
                <a:solidFill>
                  <a:schemeClr val="accent1"/>
                </a:solidFill>
              </a:rPr>
              <a:t>Observations</a:t>
            </a:r>
            <a:endParaRPr lang="es-ES" b="1" dirty="0">
              <a:solidFill>
                <a:schemeClr val="accent1"/>
              </a:solidFill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5148064" y="912455"/>
            <a:ext cx="3459163" cy="4318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b="1" dirty="0" err="1" smtClean="0">
                <a:solidFill>
                  <a:schemeClr val="accent1"/>
                </a:solidFill>
              </a:rPr>
              <a:t>Models</a:t>
            </a:r>
            <a:endParaRPr lang="es-ES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58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Air </a:t>
            </a:r>
            <a:r>
              <a:rPr lang="es-ES_tradnl" dirty="0" err="1" smtClean="0"/>
              <a:t>quality</a:t>
            </a:r>
            <a:r>
              <a:rPr lang="es-ES_tradnl" dirty="0" smtClean="0"/>
              <a:t> </a:t>
            </a:r>
            <a:r>
              <a:rPr lang="es-ES_tradnl" dirty="0" err="1" smtClean="0"/>
              <a:t>modelling</a:t>
            </a:r>
            <a:r>
              <a:rPr lang="es-ES_tradnl" dirty="0" smtClean="0"/>
              <a:t> </a:t>
            </a:r>
            <a:r>
              <a:rPr lang="es-ES_tradnl" dirty="0" err="1" smtClean="0"/>
              <a:t>systems</a:t>
            </a:r>
            <a:endParaRPr lang="es-ES" dirty="0"/>
          </a:p>
        </p:txBody>
      </p:sp>
      <p:pic>
        <p:nvPicPr>
          <p:cNvPr id="6" name="Picture 2" descr="http://www.bsc.es/int/AQFcv2/METEO/ip/latest/BSC-ES_FORECAST_WND_ANIM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4" y="4106324"/>
            <a:ext cx="1224134" cy="104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6 Rectángulo"/>
          <p:cNvSpPr/>
          <p:nvPr/>
        </p:nvSpPr>
        <p:spPr>
          <a:xfrm>
            <a:off x="-36512" y="3797994"/>
            <a:ext cx="31683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latin typeface="Helvetica" pitchFamily="34" charset="0"/>
              </a:rPr>
              <a:t>1. NWM: Meteorological fields</a:t>
            </a:r>
            <a:endParaRPr lang="en-US" sz="1600" b="1" dirty="0">
              <a:latin typeface="Helvetica" pitchFamily="34" charset="0"/>
            </a:endParaRPr>
          </a:p>
        </p:txBody>
      </p:sp>
      <p:pic>
        <p:nvPicPr>
          <p:cNvPr id="8" name="Picture 8" descr="http://www.bsc.es/int/AQFcv2/METEO/ip/latest/BSC-ES_FORECAST_PCP_ANIM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106323"/>
            <a:ext cx="1224136" cy="1049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8 Rectángulo"/>
          <p:cNvSpPr/>
          <p:nvPr/>
        </p:nvSpPr>
        <p:spPr>
          <a:xfrm>
            <a:off x="2987824" y="3797994"/>
            <a:ext cx="29523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latin typeface="Helvetica" pitchFamily="34" charset="0"/>
              </a:rPr>
              <a:t>2. EM: models / processors</a:t>
            </a:r>
            <a:endParaRPr lang="en-US" sz="1600" b="1" dirty="0">
              <a:latin typeface="Helvetica" pitchFamily="34" charset="0"/>
            </a:endParaRPr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24512" y="4291486"/>
            <a:ext cx="935928" cy="651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4291486"/>
            <a:ext cx="886040" cy="64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 cstate="print"/>
          <a:srcRect r="18046"/>
          <a:stretch>
            <a:fillRect/>
          </a:stretch>
        </p:blipFill>
        <p:spPr bwMode="auto">
          <a:xfrm>
            <a:off x="3960440" y="4291486"/>
            <a:ext cx="827584" cy="6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0917374"/>
              </p:ext>
            </p:extLst>
          </p:nvPr>
        </p:nvGraphicFramePr>
        <p:xfrm>
          <a:off x="6012160" y="4335173"/>
          <a:ext cx="2952864" cy="244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3" name="Equation" r:id="rId8" imgW="7353300" imgH="635000" progId="Equation.3">
                  <p:embed/>
                </p:oleObj>
              </mc:Choice>
              <mc:Fallback>
                <p:oleObj name="Equation" r:id="rId8" imgW="7353300" imgH="63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2160" y="4335173"/>
                        <a:ext cx="2952864" cy="24434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13 Rectángulo"/>
          <p:cNvSpPr/>
          <p:nvPr/>
        </p:nvSpPr>
        <p:spPr>
          <a:xfrm>
            <a:off x="5868144" y="3797994"/>
            <a:ext cx="337746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latin typeface="Helvetica" pitchFamily="34" charset="0"/>
              </a:rPr>
              <a:t>3. CTM: Solves concentrations</a:t>
            </a:r>
            <a:endParaRPr lang="en-US" sz="1600" b="1" dirty="0">
              <a:latin typeface="Helvetica" pitchFamily="34" charset="0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539" y="4575073"/>
            <a:ext cx="1587911" cy="1333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15 CuadroTexto"/>
          <p:cNvSpPr txBox="1"/>
          <p:nvPr/>
        </p:nvSpPr>
        <p:spPr>
          <a:xfrm>
            <a:off x="323528" y="5155582"/>
            <a:ext cx="2879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buFont typeface="Arial" pitchFamily="34" charset="0"/>
              <a:buChar char="•"/>
            </a:pPr>
            <a:r>
              <a:rPr lang="en-GB" sz="1200" b="1" dirty="0" smtClean="0">
                <a:latin typeface="Helvetica" pitchFamily="34" charset="0"/>
              </a:rPr>
              <a:t>Winds (speed and direction)</a:t>
            </a:r>
            <a:endParaRPr lang="en-GB" sz="1200" b="1" dirty="0">
              <a:latin typeface="Helvetica" pitchFamily="34" charset="0"/>
            </a:endParaRPr>
          </a:p>
          <a:p>
            <a:pPr marL="171450" lvl="0" indent="-171450">
              <a:buFont typeface="Arial" pitchFamily="34" charset="0"/>
              <a:buChar char="•"/>
            </a:pPr>
            <a:r>
              <a:rPr lang="en-GB" sz="1200" b="1" dirty="0" smtClean="0">
                <a:latin typeface="Helvetica" pitchFamily="34" charset="0"/>
              </a:rPr>
              <a:t>Clouds </a:t>
            </a:r>
            <a:r>
              <a:rPr lang="en-GB" sz="1200" b="1" dirty="0">
                <a:latin typeface="Helvetica" pitchFamily="34" charset="0"/>
              </a:rPr>
              <a:t>&amp; </a:t>
            </a:r>
            <a:r>
              <a:rPr lang="en-GB" sz="1200" b="1" dirty="0" smtClean="0">
                <a:latin typeface="Helvetica" pitchFamily="34" charset="0"/>
              </a:rPr>
              <a:t>precipitation</a:t>
            </a:r>
            <a:endParaRPr lang="en-GB" sz="1200" b="1" dirty="0">
              <a:latin typeface="Helvetica" pitchFamily="34" charset="0"/>
            </a:endParaRPr>
          </a:p>
          <a:p>
            <a:pPr marL="171450" lvl="0" indent="-171450">
              <a:buFont typeface="Arial" pitchFamily="34" charset="0"/>
              <a:buChar char="•"/>
            </a:pPr>
            <a:r>
              <a:rPr lang="en-GB" sz="1200" b="1" dirty="0">
                <a:latin typeface="Helvetica" pitchFamily="34" charset="0"/>
              </a:rPr>
              <a:t>Temperature and </a:t>
            </a:r>
            <a:r>
              <a:rPr lang="en-GB" sz="1200" b="1" dirty="0" smtClean="0">
                <a:latin typeface="Helvetica" pitchFamily="34" charset="0"/>
              </a:rPr>
              <a:t>humidity</a:t>
            </a:r>
            <a:endParaRPr lang="en-GB" sz="1200" b="1" dirty="0">
              <a:latin typeface="Helvetica" pitchFamily="34" charset="0"/>
            </a:endParaRPr>
          </a:p>
          <a:p>
            <a:pPr marL="171450" lvl="0" indent="-171450">
              <a:buFont typeface="Arial" pitchFamily="34" charset="0"/>
              <a:buChar char="•"/>
            </a:pPr>
            <a:r>
              <a:rPr lang="en-GB" sz="1200" b="1" dirty="0">
                <a:latin typeface="Helvetica" pitchFamily="34" charset="0"/>
              </a:rPr>
              <a:t>Solar </a:t>
            </a:r>
            <a:r>
              <a:rPr lang="en-GB" sz="1200" b="1" dirty="0" smtClean="0">
                <a:latin typeface="Helvetica" pitchFamily="34" charset="0"/>
              </a:rPr>
              <a:t>radiation</a:t>
            </a:r>
            <a:endParaRPr lang="en-GB" sz="1200" b="1" dirty="0">
              <a:latin typeface="Helvetica" pitchFamily="34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3024437" y="5155441"/>
            <a:ext cx="2879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buFont typeface="Arial" pitchFamily="34" charset="0"/>
              <a:buChar char="•"/>
            </a:pPr>
            <a:r>
              <a:rPr lang="en-GB" sz="1200" b="1" dirty="0" smtClean="0">
                <a:latin typeface="Helvetica" pitchFamily="34" charset="0"/>
              </a:rPr>
              <a:t>Anthropogenic emissions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en-GB" sz="1200" b="1" dirty="0" smtClean="0">
                <a:latin typeface="Helvetica" pitchFamily="34" charset="0"/>
              </a:rPr>
              <a:t>Natural emissions (biogenic)</a:t>
            </a:r>
            <a:endParaRPr lang="en-GB" sz="1200" b="1" dirty="0">
              <a:latin typeface="Helvetica" pitchFamily="34" charset="0"/>
            </a:endParaRPr>
          </a:p>
        </p:txBody>
      </p:sp>
      <p:pic>
        <p:nvPicPr>
          <p:cNvPr id="18" name="17 Imagen"/>
          <p:cNvPicPr>
            <a:picLocks noChangeAspect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"/>
          <a:stretch/>
        </p:blipFill>
        <p:spPr>
          <a:xfrm>
            <a:off x="7560360" y="4692321"/>
            <a:ext cx="1475656" cy="1098759"/>
          </a:xfrm>
          <a:prstGeom prst="rect">
            <a:avLst/>
          </a:prstGeom>
        </p:spPr>
      </p:pic>
      <p:pic>
        <p:nvPicPr>
          <p:cNvPr id="7174" name="Picture 6" descr="http://meioambiente.cptec.inpe.br/images/catt_brams_3d_model_grid_box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367" y="918718"/>
            <a:ext cx="4363729" cy="2159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21 Conector recto de flecha"/>
          <p:cNvCxnSpPr>
            <a:stCxn id="7174" idx="2"/>
            <a:endCxn id="7" idx="0"/>
          </p:cNvCxnSpPr>
          <p:nvPr/>
        </p:nvCxnSpPr>
        <p:spPr>
          <a:xfrm flipH="1">
            <a:off x="1547664" y="3077914"/>
            <a:ext cx="2826568" cy="720080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Conector recto de flecha"/>
          <p:cNvCxnSpPr>
            <a:stCxn id="7174" idx="2"/>
            <a:endCxn id="9" idx="0"/>
          </p:cNvCxnSpPr>
          <p:nvPr/>
        </p:nvCxnSpPr>
        <p:spPr>
          <a:xfrm>
            <a:off x="4374232" y="3077914"/>
            <a:ext cx="89756" cy="720080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 de flecha"/>
          <p:cNvCxnSpPr>
            <a:stCxn id="7174" idx="2"/>
            <a:endCxn id="14" idx="0"/>
          </p:cNvCxnSpPr>
          <p:nvPr/>
        </p:nvCxnSpPr>
        <p:spPr>
          <a:xfrm>
            <a:off x="4374232" y="3077914"/>
            <a:ext cx="3182646" cy="720080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7493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4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2 Conector recto"/>
          <p:cNvCxnSpPr/>
          <p:nvPr/>
        </p:nvCxnSpPr>
        <p:spPr>
          <a:xfrm flipV="1">
            <a:off x="3841750" y="1268413"/>
            <a:ext cx="0" cy="3517900"/>
          </a:xfrm>
          <a:prstGeom prst="line">
            <a:avLst/>
          </a:prstGeom>
          <a:ln w="571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Conector recto"/>
          <p:cNvCxnSpPr/>
          <p:nvPr/>
        </p:nvCxnSpPr>
        <p:spPr>
          <a:xfrm>
            <a:off x="241300" y="4797425"/>
            <a:ext cx="8683625" cy="0"/>
          </a:xfrm>
          <a:prstGeom prst="line">
            <a:avLst/>
          </a:prstGeom>
          <a:ln w="76200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2" name="4 CuadroTexto"/>
          <p:cNvSpPr txBox="1">
            <a:spLocks noChangeArrowheads="1"/>
          </p:cNvSpPr>
          <p:nvPr/>
        </p:nvSpPr>
        <p:spPr bwMode="auto">
          <a:xfrm rot="-1800000">
            <a:off x="1860550" y="4206875"/>
            <a:ext cx="936625" cy="3698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s-ES" altLang="es-ES" b="1">
                <a:solidFill>
                  <a:schemeClr val="accent1"/>
                </a:solidFill>
              </a:rPr>
              <a:t>Today</a:t>
            </a:r>
          </a:p>
        </p:txBody>
      </p:sp>
      <p:sp>
        <p:nvSpPr>
          <p:cNvPr id="22533" name="5 CuadroTexto"/>
          <p:cNvSpPr txBox="1">
            <a:spLocks noChangeArrowheads="1"/>
          </p:cNvSpPr>
          <p:nvPr/>
        </p:nvSpPr>
        <p:spPr bwMode="auto">
          <a:xfrm rot="-1800000">
            <a:off x="2511425" y="4206875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s-ES" altLang="es-ES"/>
              <a:t>Hours</a:t>
            </a:r>
          </a:p>
        </p:txBody>
      </p:sp>
      <p:sp>
        <p:nvSpPr>
          <p:cNvPr id="22534" name="6 CuadroTexto"/>
          <p:cNvSpPr txBox="1">
            <a:spLocks noChangeArrowheads="1"/>
          </p:cNvSpPr>
          <p:nvPr/>
        </p:nvSpPr>
        <p:spPr bwMode="auto">
          <a:xfrm rot="-1800000">
            <a:off x="3019425" y="4206875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s-ES" altLang="es-ES"/>
              <a:t>Days</a:t>
            </a:r>
          </a:p>
        </p:txBody>
      </p:sp>
      <p:sp>
        <p:nvSpPr>
          <p:cNvPr id="22535" name="7 CuadroTexto"/>
          <p:cNvSpPr txBox="1">
            <a:spLocks noChangeArrowheads="1"/>
          </p:cNvSpPr>
          <p:nvPr/>
        </p:nvSpPr>
        <p:spPr bwMode="auto">
          <a:xfrm rot="-1800000">
            <a:off x="3995738" y="4206875"/>
            <a:ext cx="93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s-ES" altLang="es-ES"/>
              <a:t>Weeks</a:t>
            </a:r>
          </a:p>
        </p:txBody>
      </p:sp>
      <p:sp>
        <p:nvSpPr>
          <p:cNvPr id="22536" name="8 CuadroTexto"/>
          <p:cNvSpPr txBox="1">
            <a:spLocks noChangeArrowheads="1"/>
          </p:cNvSpPr>
          <p:nvPr/>
        </p:nvSpPr>
        <p:spPr bwMode="auto">
          <a:xfrm rot="-1800000">
            <a:off x="4589463" y="4206875"/>
            <a:ext cx="935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s-ES" altLang="es-ES"/>
              <a:t>Months</a:t>
            </a:r>
          </a:p>
        </p:txBody>
      </p:sp>
      <p:sp>
        <p:nvSpPr>
          <p:cNvPr id="22537" name="9 CuadroTexto"/>
          <p:cNvSpPr txBox="1">
            <a:spLocks noChangeArrowheads="1"/>
          </p:cNvSpPr>
          <p:nvPr/>
        </p:nvSpPr>
        <p:spPr bwMode="auto">
          <a:xfrm rot="-1800000">
            <a:off x="5106988" y="4149725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s-ES" altLang="es-ES"/>
              <a:t>Seasons</a:t>
            </a:r>
          </a:p>
        </p:txBody>
      </p:sp>
      <p:sp>
        <p:nvSpPr>
          <p:cNvPr id="22538" name="10 CuadroTexto"/>
          <p:cNvSpPr txBox="1">
            <a:spLocks noChangeArrowheads="1"/>
          </p:cNvSpPr>
          <p:nvPr/>
        </p:nvSpPr>
        <p:spPr bwMode="auto">
          <a:xfrm rot="-1800000">
            <a:off x="5683250" y="4149725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s-ES" altLang="es-ES"/>
              <a:t>Years</a:t>
            </a:r>
          </a:p>
        </p:txBody>
      </p:sp>
      <p:sp>
        <p:nvSpPr>
          <p:cNvPr id="22539" name="11 CuadroTexto"/>
          <p:cNvSpPr txBox="1">
            <a:spLocks noChangeArrowheads="1"/>
          </p:cNvSpPr>
          <p:nvPr/>
        </p:nvSpPr>
        <p:spPr bwMode="auto">
          <a:xfrm rot="-1800000">
            <a:off x="6245225" y="4149725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s-ES" altLang="es-ES"/>
              <a:t>Decades</a:t>
            </a:r>
          </a:p>
        </p:txBody>
      </p:sp>
      <p:sp>
        <p:nvSpPr>
          <p:cNvPr id="22540" name="12 CuadroTexto"/>
          <p:cNvSpPr txBox="1">
            <a:spLocks noChangeArrowheads="1"/>
          </p:cNvSpPr>
          <p:nvPr/>
        </p:nvSpPr>
        <p:spPr bwMode="auto">
          <a:xfrm rot="-1800000">
            <a:off x="250825" y="4102100"/>
            <a:ext cx="13573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s-ES" altLang="es-ES"/>
              <a:t>Past</a:t>
            </a:r>
          </a:p>
        </p:txBody>
      </p:sp>
      <p:sp>
        <p:nvSpPr>
          <p:cNvPr id="22541" name="13 CuadroTexto"/>
          <p:cNvSpPr txBox="1">
            <a:spLocks noChangeArrowheads="1"/>
          </p:cNvSpPr>
          <p:nvPr/>
        </p:nvSpPr>
        <p:spPr bwMode="auto">
          <a:xfrm rot="-1800000">
            <a:off x="7743825" y="4149725"/>
            <a:ext cx="116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s-ES" altLang="es-ES"/>
              <a:t>Century</a:t>
            </a:r>
          </a:p>
        </p:txBody>
      </p:sp>
      <p:sp>
        <p:nvSpPr>
          <p:cNvPr id="15" name="14 Rectángulo"/>
          <p:cNvSpPr/>
          <p:nvPr/>
        </p:nvSpPr>
        <p:spPr>
          <a:xfrm>
            <a:off x="2184400" y="5013325"/>
            <a:ext cx="1584325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b="1" dirty="0">
                <a:solidFill>
                  <a:schemeClr val="accent6"/>
                </a:solidFill>
              </a:rPr>
              <a:t>FORECAST</a:t>
            </a:r>
          </a:p>
        </p:txBody>
      </p:sp>
      <p:sp>
        <p:nvSpPr>
          <p:cNvPr id="16" name="15 Rectángulo"/>
          <p:cNvSpPr/>
          <p:nvPr/>
        </p:nvSpPr>
        <p:spPr>
          <a:xfrm>
            <a:off x="3841750" y="5013325"/>
            <a:ext cx="3167063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b="1" dirty="0">
                <a:solidFill>
                  <a:schemeClr val="accent6"/>
                </a:solidFill>
              </a:rPr>
              <a:t>PREDICTION</a:t>
            </a:r>
          </a:p>
        </p:txBody>
      </p:sp>
      <p:sp>
        <p:nvSpPr>
          <p:cNvPr id="17" name="16 Rectángulo"/>
          <p:cNvSpPr/>
          <p:nvPr/>
        </p:nvSpPr>
        <p:spPr>
          <a:xfrm>
            <a:off x="7081838" y="5013325"/>
            <a:ext cx="1727200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b="1" dirty="0">
                <a:solidFill>
                  <a:schemeClr val="accent6"/>
                </a:solidFill>
              </a:rPr>
              <a:t>PROJECTION</a:t>
            </a:r>
          </a:p>
        </p:txBody>
      </p:sp>
      <p:sp>
        <p:nvSpPr>
          <p:cNvPr id="18" name="17 Rectángulo"/>
          <p:cNvSpPr/>
          <p:nvPr/>
        </p:nvSpPr>
        <p:spPr>
          <a:xfrm>
            <a:off x="241300" y="5013325"/>
            <a:ext cx="1871663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b="1" dirty="0">
                <a:solidFill>
                  <a:schemeClr val="accent6"/>
                </a:solidFill>
              </a:rPr>
              <a:t>DIAGNOSTIC</a:t>
            </a:r>
          </a:p>
        </p:txBody>
      </p:sp>
      <p:sp>
        <p:nvSpPr>
          <p:cNvPr id="19" name="18 Rectángulo"/>
          <p:cNvSpPr/>
          <p:nvPr/>
        </p:nvSpPr>
        <p:spPr>
          <a:xfrm>
            <a:off x="241300" y="1268413"/>
            <a:ext cx="3459163" cy="4318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b="1" dirty="0">
                <a:solidFill>
                  <a:schemeClr val="accent1"/>
                </a:solidFill>
              </a:rPr>
              <a:t>Mineral </a:t>
            </a:r>
            <a:r>
              <a:rPr lang="es-ES" b="1" dirty="0" err="1">
                <a:solidFill>
                  <a:schemeClr val="accent1"/>
                </a:solidFill>
              </a:rPr>
              <a:t>Dust</a:t>
            </a:r>
            <a:endParaRPr lang="es-ES" b="1" dirty="0">
              <a:solidFill>
                <a:schemeClr val="accent1"/>
              </a:solidFill>
            </a:endParaRPr>
          </a:p>
        </p:txBody>
      </p:sp>
      <p:sp>
        <p:nvSpPr>
          <p:cNvPr id="20" name="19 Rectángulo"/>
          <p:cNvSpPr/>
          <p:nvPr/>
        </p:nvSpPr>
        <p:spPr>
          <a:xfrm>
            <a:off x="249238" y="1773238"/>
            <a:ext cx="3459162" cy="4318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b="1" dirty="0">
                <a:solidFill>
                  <a:schemeClr val="accent1"/>
                </a:solidFill>
              </a:rPr>
              <a:t>Air </a:t>
            </a:r>
            <a:r>
              <a:rPr lang="es-ES" b="1" dirty="0" err="1">
                <a:solidFill>
                  <a:schemeClr val="accent1"/>
                </a:solidFill>
              </a:rPr>
              <a:t>quality</a:t>
            </a:r>
            <a:endParaRPr lang="es-ES" b="1" dirty="0">
              <a:solidFill>
                <a:schemeClr val="accent1"/>
              </a:solidFill>
            </a:endParaRPr>
          </a:p>
        </p:txBody>
      </p:sp>
      <p:sp>
        <p:nvSpPr>
          <p:cNvPr id="21" name="20 Rectángulo"/>
          <p:cNvSpPr/>
          <p:nvPr/>
        </p:nvSpPr>
        <p:spPr>
          <a:xfrm>
            <a:off x="249238" y="2276475"/>
            <a:ext cx="3459162" cy="4318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b="1" dirty="0" err="1">
                <a:solidFill>
                  <a:schemeClr val="accent1"/>
                </a:solidFill>
              </a:rPr>
              <a:t>Meteorology</a:t>
            </a:r>
            <a:endParaRPr lang="es-ES" b="1" dirty="0">
              <a:solidFill>
                <a:schemeClr val="accent1"/>
              </a:solidFill>
            </a:endParaRPr>
          </a:p>
        </p:txBody>
      </p:sp>
      <p:cxnSp>
        <p:nvCxnSpPr>
          <p:cNvPr id="24" name="23 Conector recto"/>
          <p:cNvCxnSpPr/>
          <p:nvPr/>
        </p:nvCxnSpPr>
        <p:spPr>
          <a:xfrm flipV="1">
            <a:off x="3851275" y="1217613"/>
            <a:ext cx="0" cy="3516312"/>
          </a:xfrm>
          <a:prstGeom prst="line">
            <a:avLst/>
          </a:prstGeom>
          <a:ln w="57150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24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_tradnl" dirty="0" err="1" smtClean="0"/>
              <a:t>Diagnostic</a:t>
            </a:r>
            <a:r>
              <a:rPr lang="es-ES_tradnl" dirty="0" smtClean="0"/>
              <a:t> and </a:t>
            </a:r>
            <a:r>
              <a:rPr lang="es-ES_tradnl" dirty="0" err="1" smtClean="0"/>
              <a:t>Forecast</a:t>
            </a:r>
            <a:endParaRPr lang="es-ES" dirty="0"/>
          </a:p>
        </p:txBody>
      </p:sp>
      <p:sp>
        <p:nvSpPr>
          <p:cNvPr id="26" name="25 Rectángulo"/>
          <p:cNvSpPr/>
          <p:nvPr/>
        </p:nvSpPr>
        <p:spPr>
          <a:xfrm>
            <a:off x="251520" y="2933898"/>
            <a:ext cx="2240393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>
                <a:latin typeface="+mj-lt"/>
              </a:rPr>
              <a:t>Climate</a:t>
            </a:r>
            <a:r>
              <a:rPr lang="es-ES" dirty="0">
                <a:latin typeface="+mj-lt"/>
              </a:rPr>
              <a:t> </a:t>
            </a:r>
            <a:r>
              <a:rPr lang="es-ES" dirty="0" err="1">
                <a:latin typeface="+mj-lt"/>
              </a:rPr>
              <a:t>predictions</a:t>
            </a:r>
            <a:endParaRPr lang="es-ES" dirty="0">
              <a:latin typeface="+mj-lt"/>
            </a:endParaRPr>
          </a:p>
        </p:txBody>
      </p:sp>
      <p:sp>
        <p:nvSpPr>
          <p:cNvPr id="27" name="26 Rectángulo"/>
          <p:cNvSpPr/>
          <p:nvPr/>
        </p:nvSpPr>
        <p:spPr>
          <a:xfrm>
            <a:off x="6760468" y="3554610"/>
            <a:ext cx="2132012" cy="3984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>
                <a:latin typeface="+mj-lt"/>
              </a:rPr>
              <a:t>Climate</a:t>
            </a:r>
            <a:r>
              <a:rPr lang="es-ES" dirty="0">
                <a:latin typeface="+mj-lt"/>
              </a:rPr>
              <a:t> </a:t>
            </a:r>
            <a:r>
              <a:rPr lang="es-ES" dirty="0" err="1">
                <a:latin typeface="+mj-lt"/>
              </a:rPr>
              <a:t>projections</a:t>
            </a:r>
            <a:endParaRPr lang="es-ES" dirty="0">
              <a:latin typeface="+mj-lt"/>
            </a:endParaRPr>
          </a:p>
        </p:txBody>
      </p:sp>
      <p:sp>
        <p:nvSpPr>
          <p:cNvPr id="28" name="27 Rectángulo"/>
          <p:cNvSpPr/>
          <p:nvPr/>
        </p:nvSpPr>
        <p:spPr>
          <a:xfrm>
            <a:off x="251520" y="3554610"/>
            <a:ext cx="2240393" cy="3984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>
                <a:latin typeface="+mj-lt"/>
              </a:rPr>
              <a:t>Climate</a:t>
            </a:r>
            <a:r>
              <a:rPr lang="es-ES" dirty="0">
                <a:latin typeface="+mj-lt"/>
              </a:rPr>
              <a:t> </a:t>
            </a:r>
            <a:r>
              <a:rPr lang="es-ES" dirty="0" err="1">
                <a:latin typeface="+mj-lt"/>
              </a:rPr>
              <a:t>projections</a:t>
            </a:r>
            <a:endParaRPr lang="es-ES" dirty="0">
              <a:latin typeface="+mj-lt"/>
            </a:endParaRPr>
          </a:p>
        </p:txBody>
      </p:sp>
      <p:sp>
        <p:nvSpPr>
          <p:cNvPr id="29" name="21 Rectángulo"/>
          <p:cNvSpPr/>
          <p:nvPr/>
        </p:nvSpPr>
        <p:spPr>
          <a:xfrm>
            <a:off x="3942655" y="2950540"/>
            <a:ext cx="3322538" cy="43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dirty="0" err="1">
                <a:latin typeface="+mj-lt"/>
              </a:rPr>
              <a:t>Climate</a:t>
            </a:r>
            <a:r>
              <a:rPr lang="es-ES" dirty="0">
                <a:latin typeface="+mj-lt"/>
              </a:rPr>
              <a:t> </a:t>
            </a:r>
            <a:r>
              <a:rPr lang="es-ES" dirty="0" err="1">
                <a:latin typeface="+mj-lt"/>
              </a:rPr>
              <a:t>predictions</a:t>
            </a:r>
            <a:endParaRPr lang="es-E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34331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34 Abrir llave"/>
          <p:cNvSpPr/>
          <p:nvPr/>
        </p:nvSpPr>
        <p:spPr>
          <a:xfrm>
            <a:off x="2339704" y="1565746"/>
            <a:ext cx="305529" cy="3939214"/>
          </a:xfrm>
          <a:prstGeom prst="leftBrace">
            <a:avLst>
              <a:gd name="adj1" fmla="val 97844"/>
              <a:gd name="adj2" fmla="val 50000"/>
            </a:avLst>
          </a:prstGeom>
          <a:noFill/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+mj-lt"/>
              <a:cs typeface="Arial" panose="020B0604020202020204" pitchFamily="34" charset="0"/>
            </a:endParaRPr>
          </a:p>
        </p:txBody>
      </p:sp>
      <p:sp>
        <p:nvSpPr>
          <p:cNvPr id="90" name="36 Rectángulo"/>
          <p:cNvSpPr/>
          <p:nvPr/>
        </p:nvSpPr>
        <p:spPr>
          <a:xfrm>
            <a:off x="2628409" y="3119404"/>
            <a:ext cx="41149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u="sng" dirty="0" smtClean="0">
                <a:latin typeface="+mj-lt"/>
                <a:cs typeface="Arial" panose="020B0604020202020204" pitchFamily="34" charset="0"/>
              </a:rPr>
              <a:t>Diagnostic </a:t>
            </a:r>
            <a:r>
              <a:rPr lang="en-US" u="sng" dirty="0" smtClean="0">
                <a:latin typeface="+mj-lt"/>
                <a:cs typeface="Arial" panose="020B0604020202020204" pitchFamily="34" charset="0"/>
              </a:rPr>
              <a:t>studies</a:t>
            </a:r>
          </a:p>
        </p:txBody>
      </p:sp>
      <p:sp>
        <p:nvSpPr>
          <p:cNvPr id="91" name="37 Rectángulo"/>
          <p:cNvSpPr/>
          <p:nvPr/>
        </p:nvSpPr>
        <p:spPr>
          <a:xfrm>
            <a:off x="1883200" y="1625915"/>
            <a:ext cx="43289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u="sng" dirty="0" smtClean="0">
                <a:latin typeface="+mj-lt"/>
                <a:cs typeface="Arial" panose="020B0604020202020204" pitchFamily="34" charset="0"/>
              </a:rPr>
              <a:t>Forecast </a:t>
            </a:r>
            <a:r>
              <a:rPr lang="en-US" u="sng" dirty="0" smtClean="0">
                <a:latin typeface="+mj-lt"/>
                <a:cs typeface="Arial" panose="020B0604020202020204" pitchFamily="34" charset="0"/>
              </a:rPr>
              <a:t>system: CALIOPE</a:t>
            </a:r>
            <a:endParaRPr lang="en-US" u="sng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2" name="39 Rectángulo"/>
          <p:cNvSpPr/>
          <p:nvPr/>
        </p:nvSpPr>
        <p:spPr>
          <a:xfrm>
            <a:off x="1883200" y="4496848"/>
            <a:ext cx="41149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u="sng" dirty="0" smtClean="0">
                <a:latin typeface="+mj-lt"/>
                <a:cs typeface="Arial" panose="020B0604020202020204" pitchFamily="34" charset="0"/>
              </a:rPr>
              <a:t>Management </a:t>
            </a:r>
            <a:r>
              <a:rPr lang="en-US" u="sng" dirty="0" smtClean="0">
                <a:latin typeface="+mj-lt"/>
                <a:cs typeface="Arial" panose="020B0604020202020204" pitchFamily="34" charset="0"/>
              </a:rPr>
              <a:t>measures</a:t>
            </a:r>
            <a:endParaRPr lang="en-US" u="sng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9" name="Rectángulo 98"/>
          <p:cNvSpPr/>
          <p:nvPr/>
        </p:nvSpPr>
        <p:spPr>
          <a:xfrm>
            <a:off x="292601" y="3065031"/>
            <a:ext cx="1904944" cy="92333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cs typeface="Arial" panose="020B0604020202020204" pitchFamily="34" charset="0"/>
              </a:rPr>
              <a:t>Air quality modelling systems</a:t>
            </a:r>
          </a:p>
        </p:txBody>
      </p:sp>
      <p:pic>
        <p:nvPicPr>
          <p:cNvPr id="8194" name="Picture 2" descr="Sistema CALIOP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196" y="2006870"/>
            <a:ext cx="4180284" cy="48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ww.inypsa.es/images/carpeta_relacionados/1143_PSD12900_800X30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44"/>
          <a:stretch/>
        </p:blipFill>
        <p:spPr bwMode="auto">
          <a:xfrm>
            <a:off x="4712196" y="3614331"/>
            <a:ext cx="2939872" cy="729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lge-ku.com/sites/default/files/styles/sub_page_banner/public/logo-street-charge-car-here_0.jpg?itok=_ba8_vU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196" y="4971369"/>
            <a:ext cx="2822963" cy="74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24 Título"/>
          <p:cNvSpPr txBox="1">
            <a:spLocks/>
          </p:cNvSpPr>
          <p:nvPr/>
        </p:nvSpPr>
        <p:spPr>
          <a:xfrm>
            <a:off x="396875" y="76746"/>
            <a:ext cx="6191250" cy="696912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aseline="0">
                <a:solidFill>
                  <a:schemeClr val="accent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s-ES_tradnl" kern="0" dirty="0" smtClean="0"/>
              <a:t>Air </a:t>
            </a:r>
            <a:r>
              <a:rPr lang="es-ES_tradnl" kern="0" dirty="0" err="1" smtClean="0"/>
              <a:t>quality</a:t>
            </a:r>
            <a:r>
              <a:rPr lang="es-ES_tradnl" kern="0" dirty="0" smtClean="0"/>
              <a:t> </a:t>
            </a:r>
            <a:r>
              <a:rPr lang="es-ES_tradnl" kern="0" dirty="0" err="1" smtClean="0"/>
              <a:t>services</a:t>
            </a:r>
            <a:endParaRPr lang="es-ES" kern="0" dirty="0"/>
          </a:p>
        </p:txBody>
      </p:sp>
    </p:spTree>
    <p:extLst>
      <p:ext uri="{BB962C8B-B14F-4D97-AF65-F5344CB8AC3E}">
        <p14:creationId xmlns:p14="http://schemas.microsoft.com/office/powerpoint/2010/main" val="329861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-19050"/>
            <a:ext cx="6191250" cy="696913"/>
          </a:xfrm>
        </p:spPr>
        <p:txBody>
          <a:bodyPr/>
          <a:lstStyle/>
          <a:p>
            <a:pPr>
              <a:defRPr/>
            </a:pPr>
            <a:r>
              <a:rPr lang="en-US" dirty="0"/>
              <a:t>CALIOPE air quality </a:t>
            </a:r>
            <a:r>
              <a:rPr lang="en-US" dirty="0" smtClean="0"/>
              <a:t>system</a:t>
            </a:r>
            <a:endParaRPr lang="en-US" dirty="0"/>
          </a:p>
        </p:txBody>
      </p:sp>
      <p:sp>
        <p:nvSpPr>
          <p:cNvPr id="72" name="Rectángulo redondeado 61"/>
          <p:cNvSpPr/>
          <p:nvPr/>
        </p:nvSpPr>
        <p:spPr>
          <a:xfrm>
            <a:off x="6935788" y="3067050"/>
            <a:ext cx="1944687" cy="2343150"/>
          </a:xfrm>
          <a:prstGeom prst="roundRect">
            <a:avLst>
              <a:gd name="adj" fmla="val 0"/>
            </a:avLst>
          </a:prstGeom>
          <a:solidFill>
            <a:schemeClr val="accent1">
              <a:lumMod val="9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">
              <a:latin typeface="Calibri" panose="020F0502020204030204" pitchFamily="34" charset="0"/>
            </a:endParaRPr>
          </a:p>
        </p:txBody>
      </p:sp>
      <p:sp>
        <p:nvSpPr>
          <p:cNvPr id="73" name="Rectángulo redondeado 36"/>
          <p:cNvSpPr/>
          <p:nvPr/>
        </p:nvSpPr>
        <p:spPr>
          <a:xfrm>
            <a:off x="354013" y="3060700"/>
            <a:ext cx="6448425" cy="2351088"/>
          </a:xfrm>
          <a:prstGeom prst="roundRect">
            <a:avLst>
              <a:gd name="adj" fmla="val 0"/>
            </a:avLst>
          </a:prstGeom>
          <a:solidFill>
            <a:schemeClr val="accent1">
              <a:lumMod val="9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">
              <a:latin typeface="Calibri" panose="020F0502020204030204" pitchFamily="34" charset="0"/>
            </a:endParaRPr>
          </a:p>
        </p:txBody>
      </p:sp>
      <p:sp>
        <p:nvSpPr>
          <p:cNvPr id="74" name="Rectángulo redondeado 23"/>
          <p:cNvSpPr/>
          <p:nvPr/>
        </p:nvSpPr>
        <p:spPr>
          <a:xfrm>
            <a:off x="354013" y="925513"/>
            <a:ext cx="4694237" cy="2000250"/>
          </a:xfrm>
          <a:prstGeom prst="roundRect">
            <a:avLst>
              <a:gd name="adj" fmla="val 0"/>
            </a:avLst>
          </a:prstGeom>
          <a:solidFill>
            <a:schemeClr val="accent1">
              <a:lumMod val="9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">
              <a:latin typeface="Calibri" panose="020F0502020204030204" pitchFamily="34" charset="0"/>
            </a:endParaRPr>
          </a:p>
        </p:txBody>
      </p:sp>
      <p:pic>
        <p:nvPicPr>
          <p:cNvPr id="18438" name="Imagen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187450"/>
            <a:ext cx="18542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CuadroTexto 12"/>
          <p:cNvSpPr txBox="1"/>
          <p:nvPr/>
        </p:nvSpPr>
        <p:spPr>
          <a:xfrm>
            <a:off x="209550" y="925513"/>
            <a:ext cx="2359025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1200" b="1" dirty="0">
                <a:solidFill>
                  <a:schemeClr val="accent6"/>
                </a:solidFill>
                <a:latin typeface="Calibri" panose="020F0502020204030204" pitchFamily="34" charset="0"/>
              </a:rPr>
              <a:t>METEOROLOGICAL FORECAST</a:t>
            </a:r>
          </a:p>
        </p:txBody>
      </p:sp>
      <p:sp>
        <p:nvSpPr>
          <p:cNvPr id="18440" name="CuadroTexto 26"/>
          <p:cNvSpPr txBox="1">
            <a:spLocks noChangeArrowheads="1"/>
          </p:cNvSpPr>
          <p:nvPr/>
        </p:nvSpPr>
        <p:spPr bwMode="auto">
          <a:xfrm>
            <a:off x="609600" y="2344738"/>
            <a:ext cx="15494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s-ES" altLang="en-US" sz="900" b="1">
                <a:solidFill>
                  <a:srgbClr val="000000"/>
                </a:solidFill>
                <a:latin typeface="Calibri" pitchFamily="34" charset="0"/>
              </a:rPr>
              <a:t>NCEP GLOBAL SIMULATIONS</a:t>
            </a:r>
          </a:p>
        </p:txBody>
      </p:sp>
      <p:sp>
        <p:nvSpPr>
          <p:cNvPr id="78" name="Rectángulo redondeado 29"/>
          <p:cNvSpPr/>
          <p:nvPr/>
        </p:nvSpPr>
        <p:spPr>
          <a:xfrm>
            <a:off x="5192713" y="933450"/>
            <a:ext cx="3687762" cy="1992313"/>
          </a:xfrm>
          <a:prstGeom prst="roundRect">
            <a:avLst>
              <a:gd name="adj" fmla="val 0"/>
            </a:avLst>
          </a:prstGeom>
          <a:solidFill>
            <a:schemeClr val="accent1">
              <a:lumMod val="9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">
              <a:latin typeface="Calibri" panose="020F0502020204030204" pitchFamily="34" charset="0"/>
            </a:endParaRPr>
          </a:p>
        </p:txBody>
      </p:sp>
      <p:sp>
        <p:nvSpPr>
          <p:cNvPr id="79" name="CuadroTexto 30"/>
          <p:cNvSpPr txBox="1"/>
          <p:nvPr/>
        </p:nvSpPr>
        <p:spPr>
          <a:xfrm>
            <a:off x="5156200" y="908050"/>
            <a:ext cx="1517650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ES" sz="1200" b="1" dirty="0">
                <a:solidFill>
                  <a:schemeClr val="accent6"/>
                </a:solidFill>
                <a:latin typeface="Calibri" panose="020F0502020204030204" pitchFamily="34" charset="0"/>
              </a:rPr>
              <a:t>EMISSION FORECAST</a:t>
            </a:r>
          </a:p>
        </p:txBody>
      </p:sp>
      <p:sp>
        <p:nvSpPr>
          <p:cNvPr id="80" name="CuadroTexto 32"/>
          <p:cNvSpPr txBox="1"/>
          <p:nvPr/>
        </p:nvSpPr>
        <p:spPr>
          <a:xfrm>
            <a:off x="2489200" y="2357438"/>
            <a:ext cx="103187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900" b="1" dirty="0">
                <a:solidFill>
                  <a:schemeClr val="accent1">
                    <a:lumMod val="10000"/>
                  </a:schemeClr>
                </a:solidFill>
                <a:latin typeface="Calibri" panose="020F0502020204030204" pitchFamily="34" charset="0"/>
              </a:rPr>
              <a:t> WRF-ARW</a:t>
            </a:r>
          </a:p>
          <a:p>
            <a:pPr algn="ctr">
              <a:defRPr/>
            </a:pPr>
            <a:r>
              <a:rPr lang="es-ES" sz="900" b="1" dirty="0">
                <a:solidFill>
                  <a:schemeClr val="accent1">
                    <a:lumMod val="10000"/>
                  </a:schemeClr>
                </a:solidFill>
                <a:latin typeface="Calibri" panose="020F0502020204030204" pitchFamily="34" charset="0"/>
              </a:rPr>
              <a:t>12 km x 12 km</a:t>
            </a:r>
          </a:p>
        </p:txBody>
      </p:sp>
      <p:sp>
        <p:nvSpPr>
          <p:cNvPr id="81" name="Flecha derecha 35"/>
          <p:cNvSpPr/>
          <p:nvPr/>
        </p:nvSpPr>
        <p:spPr>
          <a:xfrm>
            <a:off x="4965700" y="1781175"/>
            <a:ext cx="608013" cy="2667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2" name="Rectángulo redondeado 37"/>
          <p:cNvSpPr/>
          <p:nvPr/>
        </p:nvSpPr>
        <p:spPr>
          <a:xfrm>
            <a:off x="354013" y="5540375"/>
            <a:ext cx="8539162" cy="1116013"/>
          </a:xfrm>
          <a:prstGeom prst="roundRect">
            <a:avLst>
              <a:gd name="adj" fmla="val 0"/>
            </a:avLst>
          </a:prstGeom>
          <a:solidFill>
            <a:schemeClr val="accent1">
              <a:lumMod val="9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">
              <a:latin typeface="Calibri" panose="020F0502020204030204" pitchFamily="34" charset="0"/>
            </a:endParaRPr>
          </a:p>
        </p:txBody>
      </p:sp>
      <p:sp>
        <p:nvSpPr>
          <p:cNvPr id="83" name="CuadroTexto 38"/>
          <p:cNvSpPr txBox="1"/>
          <p:nvPr/>
        </p:nvSpPr>
        <p:spPr>
          <a:xfrm>
            <a:off x="6546520" y="1149918"/>
            <a:ext cx="1770098" cy="279885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>
              <a:lnSpc>
                <a:spcPts val="700"/>
              </a:lnSpc>
              <a:defRPr/>
            </a:pPr>
            <a:r>
              <a:rPr lang="es-ES" sz="900" b="1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</a:rPr>
              <a:t>HERMES-DIS</a:t>
            </a:r>
          </a:p>
          <a:p>
            <a:pPr algn="ctr">
              <a:lnSpc>
                <a:spcPts val="700"/>
              </a:lnSpc>
              <a:defRPr/>
            </a:pPr>
            <a:r>
              <a:rPr lang="es-ES" sz="900" b="1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</a:rPr>
              <a:t>12 km x 12 km</a:t>
            </a:r>
          </a:p>
        </p:txBody>
      </p:sp>
      <p:sp>
        <p:nvSpPr>
          <p:cNvPr id="84" name="CuadroTexto 40"/>
          <p:cNvSpPr txBox="1"/>
          <p:nvPr/>
        </p:nvSpPr>
        <p:spPr>
          <a:xfrm>
            <a:off x="395288" y="3076575"/>
            <a:ext cx="4132262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" sz="1200" b="1" dirty="0">
                <a:solidFill>
                  <a:schemeClr val="accent6"/>
                </a:solidFill>
                <a:latin typeface="Calibri" panose="020F0502020204030204" pitchFamily="34" charset="0"/>
              </a:rPr>
              <a:t>AIR QUALITY FORECAST</a:t>
            </a:r>
          </a:p>
        </p:txBody>
      </p:sp>
      <p:sp>
        <p:nvSpPr>
          <p:cNvPr id="85" name="CuadroTexto 42"/>
          <p:cNvSpPr txBox="1"/>
          <p:nvPr/>
        </p:nvSpPr>
        <p:spPr>
          <a:xfrm>
            <a:off x="4543425" y="5008563"/>
            <a:ext cx="21082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900" b="1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</a:rPr>
              <a:t> CMAQ  </a:t>
            </a:r>
          </a:p>
          <a:p>
            <a:pPr algn="ctr">
              <a:defRPr/>
            </a:pPr>
            <a:r>
              <a:rPr lang="es-ES" sz="900" b="1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</a:rPr>
              <a:t> 4 km x 4 km</a:t>
            </a:r>
            <a:endParaRPr lang="es-ES" sz="800" dirty="0">
              <a:solidFill>
                <a:schemeClr val="bg2">
                  <a:lumMod val="1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86" name="CuadroTexto 46"/>
          <p:cNvSpPr txBox="1"/>
          <p:nvPr/>
        </p:nvSpPr>
        <p:spPr>
          <a:xfrm>
            <a:off x="6891338" y="3084513"/>
            <a:ext cx="1862137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" sz="1200" b="1" dirty="0">
                <a:solidFill>
                  <a:schemeClr val="accent6"/>
                </a:solidFill>
                <a:latin typeface="Calibri" panose="020F0502020204030204" pitchFamily="34" charset="0"/>
              </a:rPr>
              <a:t>DESERT DUST FORECAST</a:t>
            </a:r>
          </a:p>
        </p:txBody>
      </p:sp>
      <p:sp>
        <p:nvSpPr>
          <p:cNvPr id="18452" name="CuadroTexto 51"/>
          <p:cNvSpPr txBox="1">
            <a:spLocks noChangeArrowheads="1"/>
          </p:cNvSpPr>
          <p:nvPr/>
        </p:nvSpPr>
        <p:spPr bwMode="auto">
          <a:xfrm>
            <a:off x="2682875" y="5013325"/>
            <a:ext cx="16129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s-ES" altLang="en-US" sz="900" b="1">
                <a:solidFill>
                  <a:srgbClr val="000000"/>
                </a:solidFill>
                <a:latin typeface="Calibri" pitchFamily="34" charset="0"/>
              </a:rPr>
              <a:t>CMAQ </a:t>
            </a:r>
          </a:p>
          <a:p>
            <a:pPr algn="ctr" eaLnBrk="1" hangingPunct="1"/>
            <a:r>
              <a:rPr lang="es-ES" altLang="en-US" sz="900" b="1">
                <a:solidFill>
                  <a:srgbClr val="000000"/>
                </a:solidFill>
                <a:latin typeface="Calibri" pitchFamily="34" charset="0"/>
              </a:rPr>
              <a:t>12 km x 12 km</a:t>
            </a:r>
            <a:endParaRPr lang="es-ES" altLang="en-US" sz="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8453" name="CuadroTexto 52"/>
          <p:cNvSpPr txBox="1">
            <a:spLocks noChangeArrowheads="1"/>
          </p:cNvSpPr>
          <p:nvPr/>
        </p:nvSpPr>
        <p:spPr bwMode="auto">
          <a:xfrm>
            <a:off x="684213" y="4999038"/>
            <a:ext cx="14652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s-ES" altLang="en-US" sz="900" b="1">
                <a:solidFill>
                  <a:srgbClr val="000000"/>
                </a:solidFill>
                <a:latin typeface="Calibri" pitchFamily="34" charset="0"/>
              </a:rPr>
              <a:t>NCAR MOZART4</a:t>
            </a:r>
          </a:p>
        </p:txBody>
      </p:sp>
      <p:sp>
        <p:nvSpPr>
          <p:cNvPr id="89" name="CuadroTexto 57"/>
          <p:cNvSpPr txBox="1"/>
          <p:nvPr/>
        </p:nvSpPr>
        <p:spPr>
          <a:xfrm>
            <a:off x="354013" y="5548313"/>
            <a:ext cx="646906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" sz="1200" b="1" dirty="0">
                <a:solidFill>
                  <a:schemeClr val="accent6"/>
                </a:solidFill>
                <a:latin typeface="Calibri" panose="020F0502020204030204" pitchFamily="34" charset="0"/>
              </a:rPr>
              <a:t>AIR QUALITY PRODUCTS</a:t>
            </a:r>
          </a:p>
        </p:txBody>
      </p:sp>
      <p:pic>
        <p:nvPicPr>
          <p:cNvPr id="90" name="Imagen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5338" y="5632450"/>
            <a:ext cx="1000125" cy="760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1" name="Imagen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6000" y="5888038"/>
            <a:ext cx="969963" cy="704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2" name="CuadroTexto 39"/>
          <p:cNvSpPr txBox="1"/>
          <p:nvPr/>
        </p:nvSpPr>
        <p:spPr>
          <a:xfrm>
            <a:off x="6532563" y="1960563"/>
            <a:ext cx="180498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900" b="1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</a:rPr>
              <a:t>HERMES-BOUP </a:t>
            </a:r>
          </a:p>
          <a:p>
            <a:pPr algn="ctr">
              <a:defRPr/>
            </a:pPr>
            <a:r>
              <a:rPr lang="es-ES" sz="900" b="1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</a:rPr>
              <a:t>4 km x 4 km</a:t>
            </a:r>
          </a:p>
        </p:txBody>
      </p:sp>
      <p:sp>
        <p:nvSpPr>
          <p:cNvPr id="93" name="92 Rectángulo"/>
          <p:cNvSpPr/>
          <p:nvPr/>
        </p:nvSpPr>
        <p:spPr>
          <a:xfrm>
            <a:off x="7404100" y="5010150"/>
            <a:ext cx="850900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" sz="800" b="1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</a:rPr>
              <a:t> BSC-DREAM8b </a:t>
            </a:r>
          </a:p>
          <a:p>
            <a:pPr algn="ctr">
              <a:defRPr/>
            </a:pPr>
            <a:r>
              <a:rPr lang="es-ES" sz="800" b="1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</a:rPr>
              <a:t>50 km x 50 km</a:t>
            </a:r>
            <a:endParaRPr lang="es-ES" sz="700" dirty="0">
              <a:solidFill>
                <a:schemeClr val="bg2">
                  <a:lumMod val="1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94" name="Flecha derecha 45"/>
          <p:cNvSpPr/>
          <p:nvPr/>
        </p:nvSpPr>
        <p:spPr>
          <a:xfrm rot="5400000">
            <a:off x="2832894" y="2972594"/>
            <a:ext cx="479425" cy="17938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18460" name="Imagen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3667125"/>
            <a:ext cx="199548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" name="Rectángulo 16"/>
          <p:cNvSpPr/>
          <p:nvPr/>
        </p:nvSpPr>
        <p:spPr>
          <a:xfrm>
            <a:off x="1214438" y="3922713"/>
            <a:ext cx="404812" cy="2349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Calibri" panose="020F0502020204030204" pitchFamily="34" charset="0"/>
            </a:endParaRPr>
          </a:p>
        </p:txBody>
      </p:sp>
      <p:pic>
        <p:nvPicPr>
          <p:cNvPr id="18462" name="Imagen 18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113" y="3379788"/>
            <a:ext cx="2198687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63" name="Imagen 21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63"/>
          <a:stretch>
            <a:fillRect/>
          </a:stretch>
        </p:blipFill>
        <p:spPr bwMode="auto">
          <a:xfrm>
            <a:off x="6975475" y="3683000"/>
            <a:ext cx="1814513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" name="Flecha derecha 47"/>
          <p:cNvSpPr/>
          <p:nvPr/>
        </p:nvSpPr>
        <p:spPr>
          <a:xfrm rot="10800000">
            <a:off x="6634163" y="4092575"/>
            <a:ext cx="390525" cy="2159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00" name="Rectángulo 69"/>
          <p:cNvSpPr/>
          <p:nvPr/>
        </p:nvSpPr>
        <p:spPr>
          <a:xfrm>
            <a:off x="1217613" y="1411288"/>
            <a:ext cx="404812" cy="2349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8466" name="CuadroTexto 22"/>
          <p:cNvSpPr txBox="1">
            <a:spLocks noChangeArrowheads="1"/>
          </p:cNvSpPr>
          <p:nvPr/>
        </p:nvSpPr>
        <p:spPr bwMode="auto">
          <a:xfrm>
            <a:off x="3162300" y="3046413"/>
            <a:ext cx="16430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1000" i="1">
                <a:solidFill>
                  <a:srgbClr val="FF0000"/>
                </a:solidFill>
                <a:latin typeface="Calibri" pitchFamily="34" charset="0"/>
              </a:rPr>
              <a:t>Meteo. fields</a:t>
            </a:r>
          </a:p>
        </p:txBody>
      </p:sp>
      <p:sp>
        <p:nvSpPr>
          <p:cNvPr id="18467" name="CuadroTexto 73"/>
          <p:cNvSpPr txBox="1">
            <a:spLocks noChangeArrowheads="1"/>
          </p:cNvSpPr>
          <p:nvPr/>
        </p:nvSpPr>
        <p:spPr bwMode="auto">
          <a:xfrm>
            <a:off x="5610225" y="3046413"/>
            <a:ext cx="14509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1000" i="1">
                <a:solidFill>
                  <a:srgbClr val="FF0000"/>
                </a:solidFill>
                <a:latin typeface="Calibri" pitchFamily="34" charset="0"/>
              </a:rPr>
              <a:t>Emis. fields</a:t>
            </a:r>
          </a:p>
        </p:txBody>
      </p:sp>
      <p:pic>
        <p:nvPicPr>
          <p:cNvPr id="18468" name="Imagen 24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463" y="1181100"/>
            <a:ext cx="134461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" name="Flecha derecha 72"/>
          <p:cNvSpPr/>
          <p:nvPr/>
        </p:nvSpPr>
        <p:spPr>
          <a:xfrm>
            <a:off x="1993900" y="1487488"/>
            <a:ext cx="666750" cy="385762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ES" sz="1100" b="1" dirty="0">
                <a:solidFill>
                  <a:schemeClr val="accent1"/>
                </a:solidFill>
                <a:latin typeface="Calibri" panose="020F0502020204030204" pitchFamily="34" charset="0"/>
              </a:rPr>
              <a:t>IC/BC</a:t>
            </a:r>
            <a:r>
              <a:rPr lang="es-ES" sz="1100" b="1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</a:p>
        </p:txBody>
      </p:sp>
      <p:pic>
        <p:nvPicPr>
          <p:cNvPr id="18470" name="Imagen 27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025" y="1184275"/>
            <a:ext cx="1338263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" name="Flecha derecha 75"/>
          <p:cNvSpPr/>
          <p:nvPr/>
        </p:nvSpPr>
        <p:spPr>
          <a:xfrm>
            <a:off x="3335338" y="1493838"/>
            <a:ext cx="725487" cy="385762"/>
          </a:xfrm>
          <a:prstGeom prst="rightArrow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000" b="1" dirty="0" err="1">
                <a:solidFill>
                  <a:schemeClr val="accent1"/>
                </a:solidFill>
                <a:latin typeface="Calibri" panose="020F0502020204030204" pitchFamily="34" charset="0"/>
              </a:rPr>
              <a:t>nesting</a:t>
            </a:r>
            <a:endParaRPr lang="es-ES" sz="1000" b="1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107" name="CuadroTexto 76"/>
          <p:cNvSpPr txBox="1"/>
          <p:nvPr/>
        </p:nvSpPr>
        <p:spPr>
          <a:xfrm>
            <a:off x="3786188" y="2366963"/>
            <a:ext cx="103187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900" b="1" dirty="0">
                <a:solidFill>
                  <a:schemeClr val="accent1">
                    <a:lumMod val="10000"/>
                  </a:schemeClr>
                </a:solidFill>
                <a:latin typeface="Calibri" panose="020F0502020204030204" pitchFamily="34" charset="0"/>
              </a:rPr>
              <a:t> WRF-ARW</a:t>
            </a:r>
          </a:p>
          <a:p>
            <a:pPr algn="ctr">
              <a:defRPr/>
            </a:pPr>
            <a:r>
              <a:rPr lang="es-ES" sz="900" b="1" dirty="0">
                <a:solidFill>
                  <a:schemeClr val="accent1">
                    <a:lumMod val="10000"/>
                  </a:schemeClr>
                </a:solidFill>
                <a:latin typeface="Calibri" panose="020F0502020204030204" pitchFamily="34" charset="0"/>
              </a:rPr>
              <a:t>4 km x 4 km</a:t>
            </a:r>
          </a:p>
        </p:txBody>
      </p:sp>
      <p:sp>
        <p:nvSpPr>
          <p:cNvPr id="18473" name="CuadroTexto 77"/>
          <p:cNvSpPr txBox="1">
            <a:spLocks noChangeArrowheads="1"/>
          </p:cNvSpPr>
          <p:nvPr/>
        </p:nvSpPr>
        <p:spPr bwMode="auto">
          <a:xfrm>
            <a:off x="4965700" y="2070100"/>
            <a:ext cx="9128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1000" i="1">
                <a:solidFill>
                  <a:srgbClr val="FF0000"/>
                </a:solidFill>
                <a:latin typeface="Calibri" pitchFamily="34" charset="0"/>
              </a:rPr>
              <a:t>Meteo. fields</a:t>
            </a:r>
          </a:p>
        </p:txBody>
      </p:sp>
      <p:pic>
        <p:nvPicPr>
          <p:cNvPr id="18474" name="Imagen 17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825" y="3397250"/>
            <a:ext cx="2206625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" name="Flecha derecha 67"/>
          <p:cNvSpPr/>
          <p:nvPr/>
        </p:nvSpPr>
        <p:spPr>
          <a:xfrm>
            <a:off x="1995488" y="3922713"/>
            <a:ext cx="668337" cy="385762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ES" sz="1100" b="1" dirty="0">
                <a:solidFill>
                  <a:schemeClr val="accent1"/>
                </a:solidFill>
                <a:latin typeface="Calibri" panose="020F0502020204030204" pitchFamily="34" charset="0"/>
              </a:rPr>
              <a:t>IC/BC </a:t>
            </a:r>
          </a:p>
        </p:txBody>
      </p:sp>
      <p:sp>
        <p:nvSpPr>
          <p:cNvPr id="111" name="Rectángulo 68"/>
          <p:cNvSpPr/>
          <p:nvPr/>
        </p:nvSpPr>
        <p:spPr>
          <a:xfrm>
            <a:off x="3152775" y="4056063"/>
            <a:ext cx="331788" cy="32226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2" name="Flecha derecha 74"/>
          <p:cNvSpPr/>
          <p:nvPr/>
        </p:nvSpPr>
        <p:spPr>
          <a:xfrm>
            <a:off x="4313238" y="3924300"/>
            <a:ext cx="668337" cy="385763"/>
          </a:xfrm>
          <a:prstGeom prst="rightArrow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000" b="1" dirty="0" err="1">
                <a:solidFill>
                  <a:schemeClr val="accent1"/>
                </a:solidFill>
                <a:latin typeface="Calibri" panose="020F0502020204030204" pitchFamily="34" charset="0"/>
              </a:rPr>
              <a:t>nesting</a:t>
            </a:r>
            <a:endParaRPr lang="es-ES" sz="1000" b="1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113" name="Rectángulo 78"/>
          <p:cNvSpPr/>
          <p:nvPr/>
        </p:nvSpPr>
        <p:spPr>
          <a:xfrm>
            <a:off x="2614613" y="1717675"/>
            <a:ext cx="331787" cy="3206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4" name="Flecha derecha 45"/>
          <p:cNvSpPr/>
          <p:nvPr/>
        </p:nvSpPr>
        <p:spPr>
          <a:xfrm rot="5400000">
            <a:off x="5315744" y="2974182"/>
            <a:ext cx="477837" cy="1778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18480" name="Imagen 28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213" y="1157288"/>
            <a:ext cx="1160462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81" name="Imagen 44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038" y="2039938"/>
            <a:ext cx="11684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82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3" y="2220913"/>
            <a:ext cx="1038225" cy="677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9" name="Rectángulo 85"/>
          <p:cNvSpPr/>
          <p:nvPr/>
        </p:nvSpPr>
        <p:spPr>
          <a:xfrm>
            <a:off x="7883525" y="1446213"/>
            <a:ext cx="893763" cy="3524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 EMEP inventory</a:t>
            </a:r>
          </a:p>
        </p:txBody>
      </p:sp>
      <p:sp>
        <p:nvSpPr>
          <p:cNvPr id="120" name="Flecha derecha 86"/>
          <p:cNvSpPr/>
          <p:nvPr/>
        </p:nvSpPr>
        <p:spPr>
          <a:xfrm flipH="1">
            <a:off x="7112000" y="1527175"/>
            <a:ext cx="771525" cy="16827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21" name="Flecha derecha 87"/>
          <p:cNvSpPr/>
          <p:nvPr/>
        </p:nvSpPr>
        <p:spPr>
          <a:xfrm flipH="1">
            <a:off x="7112000" y="2479675"/>
            <a:ext cx="771525" cy="16827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122" name="Picture 3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940425" y="5661025"/>
            <a:ext cx="946150" cy="912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Picture 3"/>
          <p:cNvPicPr>
            <a:picLocks noChangeAspect="1" noChangeArrowheads="1"/>
          </p:cNvPicPr>
          <p:nvPr/>
        </p:nvPicPr>
        <p:blipFill rotWithShape="1">
          <a:blip r:embed="rId16"/>
          <a:srcRect l="28238" t="12881" r="3519" b="13055"/>
          <a:stretch/>
        </p:blipFill>
        <p:spPr bwMode="auto">
          <a:xfrm>
            <a:off x="6484938" y="5732463"/>
            <a:ext cx="935037" cy="742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Picture 6"/>
          <p:cNvPicPr>
            <a:picLocks noChangeAspect="1" noChangeArrowheads="1"/>
          </p:cNvPicPr>
          <p:nvPr/>
        </p:nvPicPr>
        <p:blipFill rotWithShape="1">
          <a:blip r:embed="rId17"/>
          <a:srcRect r="5154" b="6038"/>
          <a:stretch/>
        </p:blipFill>
        <p:spPr bwMode="auto">
          <a:xfrm>
            <a:off x="3059113" y="5634038"/>
            <a:ext cx="1295400" cy="93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Picture 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7580313" y="5702300"/>
            <a:ext cx="1095375" cy="750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" name="Flecha derecha 56"/>
          <p:cNvSpPr/>
          <p:nvPr/>
        </p:nvSpPr>
        <p:spPr>
          <a:xfrm rot="5400000">
            <a:off x="3701256" y="5415757"/>
            <a:ext cx="392113" cy="2159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latin typeface="Calibri" panose="020F0502020204030204" pitchFamily="34" charset="0"/>
            </a:endParaRPr>
          </a:p>
        </p:txBody>
      </p:sp>
      <p:grpSp>
        <p:nvGrpSpPr>
          <p:cNvPr id="18491" name="Grupo 2"/>
          <p:cNvGrpSpPr>
            <a:grpSpLocks/>
          </p:cNvGrpSpPr>
          <p:nvPr/>
        </p:nvGrpSpPr>
        <p:grpSpPr bwMode="auto">
          <a:xfrm>
            <a:off x="508000" y="5772150"/>
            <a:ext cx="2252663" cy="823913"/>
            <a:chOff x="507582" y="5771862"/>
            <a:chExt cx="2253169" cy="824525"/>
          </a:xfrm>
        </p:grpSpPr>
        <p:pic>
          <p:nvPicPr>
            <p:cNvPr id="128" name="Picture 8" descr="C:\Users\Miguel\Dropbox\Curro\CALIOPE\Snapshots iOS 1.4\Captura de pantalla de Simulador iOS 10.01.2014 16.36.57.png"/>
            <p:cNvPicPr>
              <a:picLocks noChangeAspect="1"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 flipH="1">
              <a:off x="2273279" y="5802047"/>
              <a:ext cx="487472" cy="79434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9" name="Picture 9" descr="C:\Users\Miguel\Dropbox\Curro\CALIOPE\Snapshots iOS 1.5.1\Captura de pantalla de Simulador iOS 03.04.2014 14.53.45.png"/>
            <p:cNvPicPr>
              <a:picLocks noChangeAspect="1" noChangeArrowheads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 flipH="1">
              <a:off x="1738171" y="5787749"/>
              <a:ext cx="489060" cy="79592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0" name="Picture 2"/>
            <p:cNvPicPr>
              <a:picLocks noChangeAspect="1" noChangeArrowheads="1"/>
            </p:cNvPicPr>
            <p:nvPr/>
          </p:nvPicPr>
          <p:blipFill>
            <a:blip r:embed="rId21"/>
            <a:srcRect/>
            <a:stretch>
              <a:fillRect/>
            </a:stretch>
          </p:blipFill>
          <p:spPr bwMode="auto">
            <a:xfrm>
              <a:off x="507582" y="5771862"/>
              <a:ext cx="1157548" cy="82134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7656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CALIOPE operational forecast</a:t>
            </a:r>
            <a:endParaRPr lang="es-ES" dirty="0"/>
          </a:p>
        </p:txBody>
      </p:sp>
      <p:pic>
        <p:nvPicPr>
          <p:cNvPr id="4" name="Imagen 3" descr="Captura de pantalla 2014-05-20 a las 15.10.05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9471" r="16402" b="9075"/>
          <a:stretch/>
        </p:blipFill>
        <p:spPr>
          <a:xfrm>
            <a:off x="35496" y="914187"/>
            <a:ext cx="8172400" cy="5441711"/>
          </a:xfrm>
          <a:prstGeom prst="rect">
            <a:avLst/>
          </a:prstGeom>
        </p:spPr>
      </p:pic>
      <p:pic>
        <p:nvPicPr>
          <p:cNvPr id="5" name="1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4059" y="6309320"/>
            <a:ext cx="1722437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3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859" y="6237312"/>
            <a:ext cx="1808162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691" y="6381328"/>
            <a:ext cx="1400175" cy="323850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5115" y="1052736"/>
            <a:ext cx="2448885" cy="493922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323528" y="6318274"/>
            <a:ext cx="36601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000" b="1" dirty="0"/>
              <a:t>http://www.bsc.es/caliope/es</a:t>
            </a:r>
          </a:p>
        </p:txBody>
      </p:sp>
    </p:spTree>
    <p:extLst>
      <p:ext uri="{BB962C8B-B14F-4D97-AF65-F5344CB8AC3E}">
        <p14:creationId xmlns:p14="http://schemas.microsoft.com/office/powerpoint/2010/main" val="78827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App CALIOPE (Android y iOS)</a:t>
            </a:r>
            <a:endParaRPr lang="en-US" dirty="0"/>
          </a:p>
        </p:txBody>
      </p:sp>
      <p:pic>
        <p:nvPicPr>
          <p:cNvPr id="19459" name="Picture 8" descr="C:\Users\Miguel\Dropbox\Curro\CALIOPE\Snapshots iOS 1.4\Captura de pantalla de Simulador iOS 10.01.2014 16.36.5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300" y="917575"/>
            <a:ext cx="21463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9" descr="C:\Users\Miguel\Dropbox\Curro\CALIOPE\Snapshots iOS 1.5.1\Captura de pantalla de Simulador iOS 03.04.2014 14.53.4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917575"/>
            <a:ext cx="2151062" cy="381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10" descr="C:\Users\Miguel\Dropbox\Curro\CALIOPE\Snapshots iOS 1.5.1\Captura de pantalla de Simulador iOS 03.04.2014 14.55.5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0" y="917575"/>
            <a:ext cx="21463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11" descr="C:\Users\Miguel\Dropbox\Curro\CALIOPE\Snapshots iOS\Captura de pantalla de Simulador iOS 21.11.2013 10.37.2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917575"/>
            <a:ext cx="21463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Miguel\Dropbox\Curro\CALIOPE\Repercusión\Conexiones España.png"/>
          <p:cNvPicPr>
            <a:picLocks noChangeAspect="1" noChangeArrowheads="1"/>
          </p:cNvPicPr>
          <p:nvPr/>
        </p:nvPicPr>
        <p:blipFill>
          <a:blip r:embed="rId6"/>
          <a:srcRect b="2222"/>
          <a:stretch>
            <a:fillRect/>
          </a:stretch>
        </p:blipFill>
        <p:spPr bwMode="auto">
          <a:xfrm>
            <a:off x="134938" y="4949825"/>
            <a:ext cx="3097212" cy="18923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10" name="Título 1"/>
          <p:cNvSpPr txBox="1">
            <a:spLocks/>
          </p:cNvSpPr>
          <p:nvPr/>
        </p:nvSpPr>
        <p:spPr>
          <a:xfrm>
            <a:off x="3286125" y="4949825"/>
            <a:ext cx="2725738" cy="69691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aseline="0">
                <a:solidFill>
                  <a:schemeClr val="accent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US" sz="2000" kern="0" dirty="0" smtClean="0">
                <a:solidFill>
                  <a:schemeClr val="bg1"/>
                </a:solidFill>
              </a:rPr>
              <a:t>+ 10,000 downloads</a:t>
            </a:r>
            <a:endParaRPr lang="en-US" sz="2000" kern="0" dirty="0">
              <a:solidFill>
                <a:schemeClr val="bg1"/>
              </a:solidFill>
            </a:endParaRPr>
          </a:p>
        </p:txBody>
      </p:sp>
      <p:pic>
        <p:nvPicPr>
          <p:cNvPr id="19465" name="Picture 2" descr="http://digitalearthlab.jrc.ec.europa.eu/mygeoss/images/logoxxx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4905375"/>
            <a:ext cx="1138238" cy="198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ítulo 1"/>
          <p:cNvSpPr txBox="1">
            <a:spLocks/>
          </p:cNvSpPr>
          <p:nvPr/>
        </p:nvSpPr>
        <p:spPr>
          <a:xfrm>
            <a:off x="4614863" y="6145213"/>
            <a:ext cx="2725737" cy="696912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aseline="0">
                <a:solidFill>
                  <a:schemeClr val="accent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r">
              <a:defRPr/>
            </a:pPr>
            <a:r>
              <a:rPr lang="en-US" sz="2000" kern="0" dirty="0" smtClean="0">
                <a:solidFill>
                  <a:schemeClr val="bg1"/>
                </a:solidFill>
              </a:rPr>
              <a:t>Winner</a:t>
            </a:r>
          </a:p>
          <a:p>
            <a:pPr algn="r">
              <a:defRPr/>
            </a:pPr>
            <a:r>
              <a:rPr lang="en-US" sz="2000" kern="0" dirty="0" smtClean="0">
                <a:solidFill>
                  <a:schemeClr val="bg1"/>
                </a:solidFill>
              </a:rPr>
              <a:t>MYGEOSS (EC)</a:t>
            </a:r>
            <a:endParaRPr lang="en-US" sz="20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90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CALIOPE in </a:t>
            </a:r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news</a:t>
            </a:r>
            <a:endParaRPr lang="es-ES" dirty="0"/>
          </a:p>
        </p:txBody>
      </p:sp>
      <p:pic>
        <p:nvPicPr>
          <p:cNvPr id="9218" name="Picture 2" descr="a3_2_12_2015_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15" y="1061691"/>
            <a:ext cx="4221361" cy="2636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la6_13_11_2015_noche_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061691"/>
            <a:ext cx="4221361" cy="2636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tve_1_12_2015_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014018"/>
            <a:ext cx="4221361" cy="2636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17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BSC-ES: </a:t>
            </a:r>
            <a:r>
              <a:rPr lang="en-US" dirty="0" err="1" smtClean="0"/>
              <a:t>actividad</a:t>
            </a:r>
            <a:endParaRPr lang="en-US" dirty="0"/>
          </a:p>
        </p:txBody>
      </p:sp>
      <p:pic>
        <p:nvPicPr>
          <p:cNvPr id="14339" name="0 Imag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8" t="7658" r="18919" b="4869"/>
          <a:stretch>
            <a:fillRect/>
          </a:stretch>
        </p:blipFill>
        <p:spPr bwMode="auto">
          <a:xfrm>
            <a:off x="1331913" y="1246188"/>
            <a:ext cx="6480175" cy="579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lipse 2"/>
          <p:cNvSpPr/>
          <p:nvPr/>
        </p:nvSpPr>
        <p:spPr>
          <a:xfrm rot="3859580">
            <a:off x="3858281" y="2762340"/>
            <a:ext cx="2616459" cy="474490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29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lh5.googleusercontent.com/8avjXaUB_60JwnFWZd_O9Wj6Uppvdaj060tnI0h7RcFHTkF7Cht7MfS3fgx_TW6jFaVaHaJBbwrGCWp_WP7C2ggBR2IbUf0K-p0c0SLMCK-FF0othE0JZpuMo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5666"/>
            <a:ext cx="9144000" cy="5996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6" y="-18430"/>
            <a:ext cx="6191348" cy="696944"/>
          </a:xfrm>
        </p:spPr>
        <p:txBody>
          <a:bodyPr/>
          <a:lstStyle/>
          <a:p>
            <a:r>
              <a:rPr lang="es-ES_tradnl" dirty="0" smtClean="0"/>
              <a:t>AQFS-</a:t>
            </a:r>
            <a:r>
              <a:rPr lang="es-ES_tradnl" dirty="0" err="1" smtClean="0"/>
              <a:t>MexDF</a:t>
            </a:r>
            <a:r>
              <a:rPr lang="es-ES_tradnl" dirty="0" smtClean="0"/>
              <a:t>: </a:t>
            </a:r>
            <a:r>
              <a:rPr lang="es-ES_tradnl" dirty="0" err="1" smtClean="0"/>
              <a:t>operational</a:t>
            </a:r>
            <a:r>
              <a:rPr lang="es-ES_tradnl" dirty="0" smtClean="0"/>
              <a:t> </a:t>
            </a:r>
            <a:r>
              <a:rPr lang="es-ES_tradnl" dirty="0" err="1" smtClean="0"/>
              <a:t>forecast</a:t>
            </a:r>
            <a:r>
              <a:rPr lang="es-ES_tradnl" dirty="0" smtClean="0"/>
              <a:t> </a:t>
            </a:r>
            <a:r>
              <a:rPr lang="es-ES_tradnl" dirty="0" err="1" smtClean="0"/>
              <a:t>for</a:t>
            </a:r>
            <a:r>
              <a:rPr lang="es-ES_tradnl" dirty="0" smtClean="0"/>
              <a:t> </a:t>
            </a:r>
            <a:r>
              <a:rPr lang="es-ES_tradnl" dirty="0" err="1" smtClean="0"/>
              <a:t>Mexico</a:t>
            </a:r>
            <a:r>
              <a:rPr lang="es-ES_tradnl" dirty="0" smtClean="0"/>
              <a:t> DF</a:t>
            </a:r>
            <a:endParaRPr lang="es-ES" dirty="0"/>
          </a:p>
        </p:txBody>
      </p:sp>
      <p:grpSp>
        <p:nvGrpSpPr>
          <p:cNvPr id="3" name="2 Grupo"/>
          <p:cNvGrpSpPr/>
          <p:nvPr/>
        </p:nvGrpSpPr>
        <p:grpSpPr>
          <a:xfrm>
            <a:off x="323528" y="3617844"/>
            <a:ext cx="2651729" cy="2786424"/>
            <a:chOff x="5320108" y="2739578"/>
            <a:chExt cx="3559805" cy="3740626"/>
          </a:xfrm>
        </p:grpSpPr>
        <p:pic>
          <p:nvPicPr>
            <p:cNvPr id="6" name="Picture 1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02" t="37880" r="55673" b="15839"/>
            <a:stretch/>
          </p:blipFill>
          <p:spPr bwMode="auto">
            <a:xfrm>
              <a:off x="5320108" y="2739578"/>
              <a:ext cx="2143126" cy="2827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1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637" t="37146" r="32438" b="15838"/>
            <a:stretch/>
          </p:blipFill>
          <p:spPr bwMode="auto">
            <a:xfrm>
              <a:off x="5796136" y="3221930"/>
              <a:ext cx="2143125" cy="2872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1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242" t="37439" r="8786" b="15839"/>
            <a:stretch/>
          </p:blipFill>
          <p:spPr bwMode="auto">
            <a:xfrm>
              <a:off x="6732240" y="3625899"/>
              <a:ext cx="2147673" cy="2854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9522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107504" y="-67270"/>
            <a:ext cx="6695406" cy="696912"/>
          </a:xfrm>
        </p:spPr>
        <p:txBody>
          <a:bodyPr/>
          <a:lstStyle/>
          <a:p>
            <a:pPr>
              <a:defRPr/>
            </a:pPr>
            <a:r>
              <a:rPr lang="en-US" dirty="0"/>
              <a:t>Air quality diagnostic </a:t>
            </a:r>
            <a:r>
              <a:rPr lang="en-US" dirty="0" smtClean="0"/>
              <a:t>studies: </a:t>
            </a:r>
            <a:br>
              <a:rPr lang="en-US" dirty="0" smtClean="0"/>
            </a:br>
            <a:r>
              <a:rPr lang="en-US" dirty="0" smtClean="0"/>
              <a:t>Refinery of Santa Cruz de Tenerife</a:t>
            </a:r>
            <a:endParaRPr lang="en-US" dirty="0"/>
          </a:p>
        </p:txBody>
      </p:sp>
      <p:sp>
        <p:nvSpPr>
          <p:cNvPr id="27" name="14 Rectángulo"/>
          <p:cNvSpPr/>
          <p:nvPr/>
        </p:nvSpPr>
        <p:spPr>
          <a:xfrm>
            <a:off x="107950" y="846138"/>
            <a:ext cx="8939213" cy="461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endParaRPr lang="en-US" sz="2400" dirty="0">
              <a:solidFill>
                <a:schemeClr val="tx1"/>
              </a:solidFill>
              <a:latin typeface="Calibri" pitchFamily="34" charset="0"/>
              <a:ea typeface="ＭＳ Ｐゴシック" pitchFamily="34" charset="-128"/>
              <a:cs typeface="ＭＳ Ｐゴシック" charset="0"/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70425"/>
            <a:ext cx="9120406" cy="3151905"/>
          </a:xfrm>
          <a:prstGeom prst="rect">
            <a:avLst/>
          </a:prstGeom>
        </p:spPr>
      </p:pic>
      <p:pic>
        <p:nvPicPr>
          <p:cNvPr id="13" name="Picture 1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7504" y="934842"/>
            <a:ext cx="3754579" cy="2672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" name="Gráfico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162561"/>
              </p:ext>
            </p:extLst>
          </p:nvPr>
        </p:nvGraphicFramePr>
        <p:xfrm>
          <a:off x="3986935" y="899672"/>
          <a:ext cx="4950550" cy="2772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Elipse 14"/>
          <p:cNvSpPr/>
          <p:nvPr/>
        </p:nvSpPr>
        <p:spPr>
          <a:xfrm>
            <a:off x="2591780" y="4145829"/>
            <a:ext cx="225025" cy="23282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6" name="Conector recto de flecha 15"/>
          <p:cNvCxnSpPr/>
          <p:nvPr/>
        </p:nvCxnSpPr>
        <p:spPr>
          <a:xfrm flipV="1">
            <a:off x="2726795" y="3536966"/>
            <a:ext cx="1395155" cy="608863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ángulo 16"/>
          <p:cNvSpPr/>
          <p:nvPr/>
        </p:nvSpPr>
        <p:spPr>
          <a:xfrm>
            <a:off x="7207542" y="1300506"/>
            <a:ext cx="14157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1325 </a:t>
            </a:r>
            <a:r>
              <a:rPr lang="en-US" dirty="0"/>
              <a:t>µg m</a:t>
            </a:r>
            <a:r>
              <a:rPr lang="en-US" baseline="30000" dirty="0"/>
              <a:t>-3</a:t>
            </a:r>
            <a:endParaRPr lang="es-ES" dirty="0"/>
          </a:p>
        </p:txBody>
      </p:sp>
      <p:sp>
        <p:nvSpPr>
          <p:cNvPr id="18" name="CuadroTexto 17"/>
          <p:cNvSpPr txBox="1"/>
          <p:nvPr/>
        </p:nvSpPr>
        <p:spPr>
          <a:xfrm>
            <a:off x="1787707" y="2866216"/>
            <a:ext cx="1035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>
                <a:solidFill>
                  <a:schemeClr val="accent1"/>
                </a:solidFill>
              </a:rPr>
              <a:t>Refinery</a:t>
            </a:r>
            <a:endParaRPr lang="es-ES" dirty="0">
              <a:solidFill>
                <a:schemeClr val="accent1"/>
              </a:solidFill>
            </a:endParaRPr>
          </a:p>
        </p:txBody>
      </p:sp>
      <p:cxnSp>
        <p:nvCxnSpPr>
          <p:cNvPr id="19" name="Conector recto de flecha 18"/>
          <p:cNvCxnSpPr/>
          <p:nvPr/>
        </p:nvCxnSpPr>
        <p:spPr>
          <a:xfrm flipH="1" flipV="1">
            <a:off x="1984793" y="2632539"/>
            <a:ext cx="291952" cy="319361"/>
          </a:xfrm>
          <a:prstGeom prst="straightConnector1">
            <a:avLst/>
          </a:prstGeom>
          <a:ln w="2222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957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14 Rectángulo"/>
          <p:cNvSpPr/>
          <p:nvPr/>
        </p:nvSpPr>
        <p:spPr>
          <a:xfrm>
            <a:off x="107950" y="846138"/>
            <a:ext cx="8939213" cy="461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endParaRPr lang="en-US" sz="2400" dirty="0">
              <a:solidFill>
                <a:schemeClr val="tx1"/>
              </a:solidFill>
              <a:latin typeface="Calibri" pitchFamily="34" charset="0"/>
              <a:ea typeface="ＭＳ Ｐゴシック" pitchFamily="34" charset="-128"/>
              <a:cs typeface="ＭＳ Ｐゴシック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539" y="1359183"/>
            <a:ext cx="6250931" cy="5139189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1331640" y="891394"/>
            <a:ext cx="67206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 err="1" smtClean="0">
                <a:solidFill>
                  <a:schemeClr val="accent6">
                    <a:lumMod val="75000"/>
                  </a:schemeClr>
                </a:solidFill>
              </a:rPr>
              <a:t>Maximum</a:t>
            </a:r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6">
                    <a:lumMod val="75000"/>
                  </a:schemeClr>
                </a:solidFill>
              </a:rPr>
              <a:t>hourly</a:t>
            </a:r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 SO2 </a:t>
            </a:r>
            <a:r>
              <a:rPr lang="es-ES" dirty="0" err="1" smtClean="0">
                <a:solidFill>
                  <a:schemeClr val="accent6">
                    <a:lumMod val="75000"/>
                  </a:schemeClr>
                </a:solidFill>
              </a:rPr>
              <a:t>concentration</a:t>
            </a:r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6">
                    <a:lumMod val="75000"/>
                  </a:schemeClr>
                </a:solidFill>
              </a:rPr>
              <a:t>for</a:t>
            </a:r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6">
                    <a:lumMod val="75000"/>
                  </a:schemeClr>
                </a:solidFill>
              </a:rPr>
              <a:t>the</a:t>
            </a:r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6">
                    <a:lumMod val="75000"/>
                  </a:schemeClr>
                </a:solidFill>
              </a:rPr>
              <a:t>Jannuary</a:t>
            </a:r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, 24th 2014</a:t>
            </a:r>
            <a:endParaRPr lang="es-E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Elipse 9"/>
          <p:cNvSpPr/>
          <p:nvPr/>
        </p:nvSpPr>
        <p:spPr>
          <a:xfrm>
            <a:off x="4166955" y="3862775"/>
            <a:ext cx="900100" cy="78136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Elipse 10"/>
          <p:cNvSpPr/>
          <p:nvPr/>
        </p:nvSpPr>
        <p:spPr>
          <a:xfrm>
            <a:off x="3874421" y="3555877"/>
            <a:ext cx="1485166" cy="139515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Elipse 11"/>
          <p:cNvSpPr/>
          <p:nvPr/>
        </p:nvSpPr>
        <p:spPr>
          <a:xfrm>
            <a:off x="3605977" y="3351993"/>
            <a:ext cx="2022053" cy="180292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Elipse 13"/>
          <p:cNvSpPr/>
          <p:nvPr/>
        </p:nvSpPr>
        <p:spPr>
          <a:xfrm>
            <a:off x="3401870" y="3158970"/>
            <a:ext cx="2454541" cy="219334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Elipse 14"/>
          <p:cNvSpPr/>
          <p:nvPr/>
        </p:nvSpPr>
        <p:spPr>
          <a:xfrm>
            <a:off x="4351888" y="4014065"/>
            <a:ext cx="535147" cy="45979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16" name="1 Gráfic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501287"/>
              </p:ext>
            </p:extLst>
          </p:nvPr>
        </p:nvGraphicFramePr>
        <p:xfrm>
          <a:off x="0" y="827999"/>
          <a:ext cx="9144000" cy="569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Rectángulo 1"/>
          <p:cNvSpPr/>
          <p:nvPr/>
        </p:nvSpPr>
        <p:spPr>
          <a:xfrm>
            <a:off x="6501294" y="6537738"/>
            <a:ext cx="18133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1200" dirty="0" smtClean="0"/>
              <a:t>(</a:t>
            </a:r>
            <a:r>
              <a:rPr lang="en-US" sz="1200" dirty="0" err="1" smtClean="0"/>
              <a:t>Baldasano</a:t>
            </a:r>
            <a:r>
              <a:rPr lang="en-US" sz="1200" dirty="0" smtClean="0"/>
              <a:t> et al., 2014)</a:t>
            </a:r>
            <a:endParaRPr lang="es-ES" sz="1200" dirty="0"/>
          </a:p>
        </p:txBody>
      </p:sp>
      <p:sp>
        <p:nvSpPr>
          <p:cNvPr id="17" name="2 Título"/>
          <p:cNvSpPr txBox="1">
            <a:spLocks/>
          </p:cNvSpPr>
          <p:nvPr/>
        </p:nvSpPr>
        <p:spPr>
          <a:xfrm>
            <a:off x="107504" y="-67270"/>
            <a:ext cx="6695406" cy="696912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aseline="0">
                <a:solidFill>
                  <a:schemeClr val="accent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US" kern="0" smtClean="0"/>
              <a:t>Air quality diagnostic studies: </a:t>
            </a:r>
            <a:br>
              <a:rPr lang="en-US" kern="0" smtClean="0"/>
            </a:br>
            <a:r>
              <a:rPr lang="en-US" kern="0" smtClean="0"/>
              <a:t>Refinery of Santa Cruz de Tenerife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88378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Similar </a:t>
            </a:r>
            <a:r>
              <a:rPr lang="es-ES_tradnl" dirty="0" err="1" smtClean="0"/>
              <a:t>studies</a:t>
            </a:r>
            <a:endParaRPr lang="es-ES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 rotWithShape="1">
          <a:blip r:embed="rId2"/>
          <a:srcRect l="16857" t="12040" r="16726"/>
          <a:stretch/>
        </p:blipFill>
        <p:spPr>
          <a:xfrm>
            <a:off x="1143000" y="1187533"/>
            <a:ext cx="6858000" cy="534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00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-18430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/>
              <a:t>Air quality management </a:t>
            </a:r>
            <a:r>
              <a:rPr lang="en-US" dirty="0" smtClean="0"/>
              <a:t>measures: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Fleet electrification</a:t>
            </a:r>
          </a:p>
        </p:txBody>
      </p:sp>
      <p:sp>
        <p:nvSpPr>
          <p:cNvPr id="27" name="14 Rectángulo"/>
          <p:cNvSpPr/>
          <p:nvPr/>
        </p:nvSpPr>
        <p:spPr>
          <a:xfrm>
            <a:off x="107950" y="846138"/>
            <a:ext cx="8939213" cy="461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endParaRPr lang="en-US" sz="2400" dirty="0">
              <a:solidFill>
                <a:schemeClr val="tx1"/>
              </a:solidFill>
              <a:latin typeface="Calibri" pitchFamily="34" charset="0"/>
              <a:ea typeface="ＭＳ Ｐゴシック" pitchFamily="34" charset="-128"/>
              <a:cs typeface="ＭＳ Ｐゴシック" charset="0"/>
            </a:endParaRPr>
          </a:p>
        </p:txBody>
      </p:sp>
      <p:pic>
        <p:nvPicPr>
          <p:cNvPr id="15" name="Picture 4" descr="http://img01.lavanguardia.com/2013/03/05/Imagen-del-nuevo-bus-biarticul_54369005333_54028874188_960_6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81" y="2424105"/>
            <a:ext cx="2161127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33 Rectángulo"/>
          <p:cNvSpPr/>
          <p:nvPr/>
        </p:nvSpPr>
        <p:spPr>
          <a:xfrm>
            <a:off x="-146749" y="2099523"/>
            <a:ext cx="33757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Hybrid electric vehicles (HEV)</a:t>
            </a:r>
            <a:endParaRPr lang="en-US" dirty="0"/>
          </a:p>
        </p:txBody>
      </p:sp>
      <p:sp>
        <p:nvSpPr>
          <p:cNvPr id="17" name="34 Rectángulo"/>
          <p:cNvSpPr/>
          <p:nvPr/>
        </p:nvSpPr>
        <p:spPr>
          <a:xfrm>
            <a:off x="2267744" y="3874352"/>
            <a:ext cx="33467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Plug-in electric vehicle (PHEV)</a:t>
            </a:r>
            <a:endParaRPr lang="en-US" dirty="0"/>
          </a:p>
        </p:txBody>
      </p:sp>
      <p:sp>
        <p:nvSpPr>
          <p:cNvPr id="18" name="35 Rectángulo"/>
          <p:cNvSpPr/>
          <p:nvPr/>
        </p:nvSpPr>
        <p:spPr>
          <a:xfrm>
            <a:off x="5220072" y="5089374"/>
            <a:ext cx="32308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Battery electric vehicle (BEV)</a:t>
            </a:r>
            <a:endParaRPr lang="en-US" dirty="0"/>
          </a:p>
        </p:txBody>
      </p:sp>
      <p:pic>
        <p:nvPicPr>
          <p:cNvPr id="19" name="Picture 14" descr="C:\Users\asoret\Desktop\índice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08357" y="4158194"/>
            <a:ext cx="2177688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www.bmw.es/dam/brandBM/common/newvehicles/i-series/i3/start/stage.jpg.resource.137535449968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84303" y="5458706"/>
            <a:ext cx="249949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2 Rectángulo"/>
          <p:cNvSpPr/>
          <p:nvPr/>
        </p:nvSpPr>
        <p:spPr>
          <a:xfrm>
            <a:off x="174811" y="1204862"/>
            <a:ext cx="87943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smtClean="0"/>
              <a:t>Fleet electrification: </a:t>
            </a:r>
            <a:r>
              <a:rPr lang="en-GB" sz="2000" dirty="0"/>
              <a:t>Replacement of internal combustion vehicles by electric vehicles </a:t>
            </a:r>
            <a:endParaRPr lang="en-US" sz="2000" dirty="0"/>
          </a:p>
        </p:txBody>
      </p:sp>
      <p:sp>
        <p:nvSpPr>
          <p:cNvPr id="22" name="Flecha derecha 13"/>
          <p:cNvSpPr/>
          <p:nvPr/>
        </p:nvSpPr>
        <p:spPr>
          <a:xfrm rot="1775463">
            <a:off x="2701874" y="3242660"/>
            <a:ext cx="6835064" cy="899092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33 Rectángulo"/>
              <p:cNvSpPr/>
              <p:nvPr/>
            </p:nvSpPr>
            <p:spPr>
              <a:xfrm rot="1796882">
                <a:off x="2992120" y="3277422"/>
                <a:ext cx="5337184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accent1"/>
                    </a:solidFill>
                  </a:rPr>
                  <a:t>Fuel reduction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 smtClean="0">
                    <a:solidFill>
                      <a:schemeClr val="accent1"/>
                    </a:solidFill>
                  </a:rPr>
                  <a:t> Exhaust emission reductions</a:t>
                </a:r>
                <a:endParaRPr lang="en-US" dirty="0">
                  <a:solidFill>
                    <a:schemeClr val="accent1"/>
                  </a:solidFill>
                </a:endParaRPr>
              </a:p>
            </p:txBody>
          </p:sp>
        </mc:Choice>
        <mc:Fallback>
          <p:sp>
            <p:nvSpPr>
              <p:cNvPr id="23" name="33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796882">
                <a:off x="2992120" y="3277422"/>
                <a:ext cx="5337184" cy="36933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8092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14 Rectángulo"/>
          <p:cNvSpPr/>
          <p:nvPr/>
        </p:nvSpPr>
        <p:spPr>
          <a:xfrm>
            <a:off x="107950" y="846138"/>
            <a:ext cx="8939213" cy="461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endParaRPr lang="en-US" sz="2400" dirty="0">
              <a:solidFill>
                <a:schemeClr val="tx1"/>
              </a:solidFill>
              <a:latin typeface="Calibri" pitchFamily="34" charset="0"/>
              <a:ea typeface="ＭＳ Ｐゴシック" pitchFamily="34" charset="-128"/>
              <a:cs typeface="ＭＳ Ｐゴシック" charset="0"/>
            </a:endParaRPr>
          </a:p>
        </p:txBody>
      </p:sp>
      <p:sp>
        <p:nvSpPr>
          <p:cNvPr id="4" name="25 Cerrar llave"/>
          <p:cNvSpPr/>
          <p:nvPr/>
        </p:nvSpPr>
        <p:spPr>
          <a:xfrm>
            <a:off x="6791325" y="4991100"/>
            <a:ext cx="152400" cy="1209675"/>
          </a:xfrm>
          <a:prstGeom prst="righ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30 Cerrar llave"/>
          <p:cNvSpPr/>
          <p:nvPr/>
        </p:nvSpPr>
        <p:spPr>
          <a:xfrm>
            <a:off x="6715124" y="4740079"/>
            <a:ext cx="152400" cy="1209675"/>
          </a:xfrm>
          <a:prstGeom prst="righ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E:\1a-doctorat\Vehicle electric\doc\v4\figures\fig 5 deff_gis\Figure 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669"/>
          <a:stretch/>
        </p:blipFill>
        <p:spPr bwMode="auto">
          <a:xfrm>
            <a:off x="-17629" y="916667"/>
            <a:ext cx="9401507" cy="55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7 Rectángulo"/>
          <p:cNvSpPr/>
          <p:nvPr/>
        </p:nvSpPr>
        <p:spPr>
          <a:xfrm>
            <a:off x="2019299" y="1315830"/>
            <a:ext cx="2453694" cy="92333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accent1"/>
                </a:solidFill>
              </a:rPr>
              <a:t>NO</a:t>
            </a:r>
            <a:r>
              <a:rPr lang="en-US" baseline="-25000" dirty="0" smtClean="0">
                <a:solidFill>
                  <a:schemeClr val="accent1"/>
                </a:solidFill>
              </a:rPr>
              <a:t>2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err="1" smtClean="0">
                <a:solidFill>
                  <a:schemeClr val="accent1"/>
                </a:solidFill>
              </a:rPr>
              <a:t>maxh</a:t>
            </a:r>
            <a:r>
              <a:rPr lang="en-US" dirty="0" smtClean="0">
                <a:solidFill>
                  <a:schemeClr val="accent1"/>
                </a:solidFill>
              </a:rPr>
              <a:t> reductions: </a:t>
            </a:r>
          </a:p>
          <a:p>
            <a:pPr algn="ctr"/>
            <a:r>
              <a:rPr lang="en-US" dirty="0" smtClean="0">
                <a:solidFill>
                  <a:schemeClr val="accent1"/>
                </a:solidFill>
              </a:rPr>
              <a:t>25 - 30 </a:t>
            </a:r>
            <a:r>
              <a:rPr lang="en-US" dirty="0">
                <a:solidFill>
                  <a:schemeClr val="accent1"/>
                </a:solidFill>
              </a:rPr>
              <a:t>µg </a:t>
            </a:r>
            <a:r>
              <a:rPr lang="en-US" dirty="0" smtClean="0">
                <a:solidFill>
                  <a:schemeClr val="accent1"/>
                </a:solidFill>
              </a:rPr>
              <a:t>m</a:t>
            </a:r>
            <a:r>
              <a:rPr lang="en-US" baseline="30000" dirty="0" smtClean="0">
                <a:solidFill>
                  <a:schemeClr val="accent1"/>
                </a:solidFill>
              </a:rPr>
              <a:t>-3</a:t>
            </a:r>
          </a:p>
          <a:p>
            <a:pPr algn="ctr"/>
            <a:r>
              <a:rPr lang="es-ES_tradnl" dirty="0">
                <a:solidFill>
                  <a:schemeClr val="accent1"/>
                </a:solidFill>
              </a:rPr>
              <a:t>8-16</a:t>
            </a:r>
            <a:r>
              <a:rPr lang="es-ES_tradnl" dirty="0" smtClean="0">
                <a:solidFill>
                  <a:schemeClr val="accent1"/>
                </a:solidFill>
              </a:rPr>
              <a:t>%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8 Rectángulo"/>
          <p:cNvSpPr/>
          <p:nvPr/>
        </p:nvSpPr>
        <p:spPr>
          <a:xfrm>
            <a:off x="1701218" y="2538643"/>
            <a:ext cx="2771775" cy="92333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accent1"/>
                </a:solidFill>
              </a:rPr>
              <a:t>PM</a:t>
            </a:r>
            <a:r>
              <a:rPr lang="en-US" baseline="-25000" dirty="0" smtClean="0">
                <a:solidFill>
                  <a:schemeClr val="accent1"/>
                </a:solidFill>
              </a:rPr>
              <a:t>10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err="1" smtClean="0">
                <a:solidFill>
                  <a:schemeClr val="accent1"/>
                </a:solidFill>
              </a:rPr>
              <a:t>maxh</a:t>
            </a:r>
            <a:r>
              <a:rPr lang="en-US" dirty="0" smtClean="0">
                <a:solidFill>
                  <a:schemeClr val="accent1"/>
                </a:solidFill>
              </a:rPr>
              <a:t> reductions: </a:t>
            </a:r>
          </a:p>
          <a:p>
            <a:pPr algn="ctr"/>
            <a:r>
              <a:rPr lang="en-US" dirty="0" smtClean="0">
                <a:solidFill>
                  <a:schemeClr val="accent1"/>
                </a:solidFill>
              </a:rPr>
              <a:t>&lt; 8 </a:t>
            </a:r>
            <a:r>
              <a:rPr lang="en-US" dirty="0">
                <a:solidFill>
                  <a:schemeClr val="accent1"/>
                </a:solidFill>
              </a:rPr>
              <a:t>µg </a:t>
            </a:r>
            <a:r>
              <a:rPr lang="en-US" dirty="0" smtClean="0">
                <a:solidFill>
                  <a:schemeClr val="accent1"/>
                </a:solidFill>
              </a:rPr>
              <a:t>m</a:t>
            </a:r>
            <a:r>
              <a:rPr lang="en-US" baseline="30000" dirty="0" smtClean="0">
                <a:solidFill>
                  <a:schemeClr val="accent1"/>
                </a:solidFill>
              </a:rPr>
              <a:t>-3</a:t>
            </a:r>
          </a:p>
          <a:p>
            <a:pPr algn="ctr"/>
            <a:r>
              <a:rPr lang="es-ES_tradnl" dirty="0">
                <a:solidFill>
                  <a:schemeClr val="accent1"/>
                </a:solidFill>
              </a:rPr>
              <a:t>2-5</a:t>
            </a:r>
            <a:r>
              <a:rPr lang="es-ES_tradnl" dirty="0" smtClean="0">
                <a:solidFill>
                  <a:schemeClr val="accent1"/>
                </a:solidFill>
              </a:rPr>
              <a:t>%</a:t>
            </a:r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9" name="9 Conector recto de flecha"/>
          <p:cNvCxnSpPr>
            <a:stCxn id="8" idx="3"/>
          </p:cNvCxnSpPr>
          <p:nvPr/>
        </p:nvCxnSpPr>
        <p:spPr>
          <a:xfrm flipV="1">
            <a:off x="4472993" y="2381250"/>
            <a:ext cx="3705225" cy="61905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12 Conector recto de flecha"/>
          <p:cNvCxnSpPr>
            <a:stCxn id="7" idx="3"/>
          </p:cNvCxnSpPr>
          <p:nvPr/>
        </p:nvCxnSpPr>
        <p:spPr>
          <a:xfrm>
            <a:off x="4472993" y="1777495"/>
            <a:ext cx="1137232" cy="46166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7 Rectángulo"/>
          <p:cNvSpPr/>
          <p:nvPr/>
        </p:nvSpPr>
        <p:spPr>
          <a:xfrm>
            <a:off x="2019299" y="3913388"/>
            <a:ext cx="2453694" cy="92333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accent1"/>
                </a:solidFill>
              </a:rPr>
              <a:t>NO</a:t>
            </a:r>
            <a:r>
              <a:rPr lang="en-US" baseline="-25000" dirty="0" smtClean="0">
                <a:solidFill>
                  <a:schemeClr val="accent1"/>
                </a:solidFill>
              </a:rPr>
              <a:t>2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err="1" smtClean="0">
                <a:solidFill>
                  <a:schemeClr val="accent1"/>
                </a:solidFill>
              </a:rPr>
              <a:t>maxh</a:t>
            </a:r>
            <a:r>
              <a:rPr lang="en-US" dirty="0" smtClean="0">
                <a:solidFill>
                  <a:schemeClr val="accent1"/>
                </a:solidFill>
              </a:rPr>
              <a:t> reductions: </a:t>
            </a:r>
          </a:p>
          <a:p>
            <a:pPr algn="ctr"/>
            <a:r>
              <a:rPr lang="en-US" dirty="0" smtClean="0">
                <a:solidFill>
                  <a:schemeClr val="accent1"/>
                </a:solidFill>
              </a:rPr>
              <a:t>30 - 35 </a:t>
            </a:r>
            <a:r>
              <a:rPr lang="en-US" dirty="0">
                <a:solidFill>
                  <a:schemeClr val="accent1"/>
                </a:solidFill>
              </a:rPr>
              <a:t>µg </a:t>
            </a:r>
            <a:r>
              <a:rPr lang="en-US" dirty="0" smtClean="0">
                <a:solidFill>
                  <a:schemeClr val="accent1"/>
                </a:solidFill>
              </a:rPr>
              <a:t>m</a:t>
            </a:r>
            <a:r>
              <a:rPr lang="en-US" baseline="30000" dirty="0" smtClean="0">
                <a:solidFill>
                  <a:schemeClr val="accent1"/>
                </a:solidFill>
              </a:rPr>
              <a:t>-3</a:t>
            </a:r>
          </a:p>
          <a:p>
            <a:pPr algn="ctr"/>
            <a:r>
              <a:rPr lang="es-ES_tradnl" dirty="0">
                <a:solidFill>
                  <a:schemeClr val="accent1"/>
                </a:solidFill>
              </a:rPr>
              <a:t>8-16</a:t>
            </a:r>
            <a:r>
              <a:rPr lang="es-ES_tradnl" dirty="0" smtClean="0">
                <a:solidFill>
                  <a:schemeClr val="accent1"/>
                </a:solidFill>
              </a:rPr>
              <a:t>%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2" name="8 Rectángulo"/>
          <p:cNvSpPr/>
          <p:nvPr/>
        </p:nvSpPr>
        <p:spPr>
          <a:xfrm>
            <a:off x="1701218" y="5136201"/>
            <a:ext cx="2771775" cy="92333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accent1"/>
                </a:solidFill>
              </a:rPr>
              <a:t>PM</a:t>
            </a:r>
            <a:r>
              <a:rPr lang="en-US" baseline="-25000" dirty="0" smtClean="0">
                <a:solidFill>
                  <a:schemeClr val="accent1"/>
                </a:solidFill>
              </a:rPr>
              <a:t>10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err="1" smtClean="0">
                <a:solidFill>
                  <a:schemeClr val="accent1"/>
                </a:solidFill>
              </a:rPr>
              <a:t>maxh</a:t>
            </a:r>
            <a:r>
              <a:rPr lang="en-US" dirty="0" smtClean="0">
                <a:solidFill>
                  <a:schemeClr val="accent1"/>
                </a:solidFill>
              </a:rPr>
              <a:t> reductions: </a:t>
            </a:r>
          </a:p>
          <a:p>
            <a:pPr algn="ctr"/>
            <a:r>
              <a:rPr lang="en-US" dirty="0" smtClean="0">
                <a:solidFill>
                  <a:schemeClr val="accent1"/>
                </a:solidFill>
              </a:rPr>
              <a:t>&lt; 6 </a:t>
            </a:r>
            <a:r>
              <a:rPr lang="en-US" dirty="0">
                <a:solidFill>
                  <a:schemeClr val="accent1"/>
                </a:solidFill>
              </a:rPr>
              <a:t>µg </a:t>
            </a:r>
            <a:r>
              <a:rPr lang="en-US" dirty="0" smtClean="0">
                <a:solidFill>
                  <a:schemeClr val="accent1"/>
                </a:solidFill>
              </a:rPr>
              <a:t>m</a:t>
            </a:r>
            <a:r>
              <a:rPr lang="en-US" baseline="30000" dirty="0" smtClean="0">
                <a:solidFill>
                  <a:schemeClr val="accent1"/>
                </a:solidFill>
              </a:rPr>
              <a:t>-3</a:t>
            </a:r>
          </a:p>
          <a:p>
            <a:pPr algn="ctr"/>
            <a:r>
              <a:rPr lang="es-ES_tradnl" dirty="0" smtClean="0">
                <a:solidFill>
                  <a:schemeClr val="accent1"/>
                </a:solidFill>
              </a:rPr>
              <a:t>2-4%</a:t>
            </a:r>
            <a:endParaRPr lang="en-US" dirty="0">
              <a:solidFill>
                <a:schemeClr val="accent1"/>
              </a:solidFill>
            </a:endParaRPr>
          </a:p>
        </p:txBody>
      </p:sp>
      <p:cxnSp>
        <p:nvCxnSpPr>
          <p:cNvPr id="13" name="9 Conector recto de flecha"/>
          <p:cNvCxnSpPr>
            <a:stCxn id="12" idx="3"/>
          </p:cNvCxnSpPr>
          <p:nvPr/>
        </p:nvCxnSpPr>
        <p:spPr>
          <a:xfrm flipV="1">
            <a:off x="4472993" y="4740079"/>
            <a:ext cx="3609397" cy="857787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2 Conector recto de flecha"/>
          <p:cNvCxnSpPr>
            <a:stCxn id="11" idx="3"/>
          </p:cNvCxnSpPr>
          <p:nvPr/>
        </p:nvCxnSpPr>
        <p:spPr>
          <a:xfrm>
            <a:off x="4472993" y="4375053"/>
            <a:ext cx="1137232" cy="46166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ángulo 1"/>
          <p:cNvSpPr/>
          <p:nvPr/>
        </p:nvSpPr>
        <p:spPr>
          <a:xfrm>
            <a:off x="6657713" y="6608583"/>
            <a:ext cx="145745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1200" dirty="0" smtClean="0"/>
              <a:t>(Soret et al., 2014)</a:t>
            </a:r>
            <a:endParaRPr lang="es-ES" sz="1200" dirty="0"/>
          </a:p>
        </p:txBody>
      </p:sp>
      <p:sp>
        <p:nvSpPr>
          <p:cNvPr id="17" name="2 Título"/>
          <p:cNvSpPr>
            <a:spLocks noGrp="1"/>
          </p:cNvSpPr>
          <p:nvPr>
            <p:ph type="title"/>
          </p:nvPr>
        </p:nvSpPr>
        <p:spPr>
          <a:xfrm>
            <a:off x="396875" y="-18430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/>
              <a:t>Air quality management </a:t>
            </a:r>
            <a:r>
              <a:rPr lang="en-US" dirty="0" smtClean="0"/>
              <a:t>measures: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Fleet electrification</a:t>
            </a:r>
          </a:p>
        </p:txBody>
      </p:sp>
    </p:spTree>
    <p:extLst>
      <p:ext uri="{BB962C8B-B14F-4D97-AF65-F5344CB8AC3E}">
        <p14:creationId xmlns:p14="http://schemas.microsoft.com/office/powerpoint/2010/main" val="149179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err="1" smtClean="0"/>
              <a:t>Currently</a:t>
            </a:r>
            <a:r>
              <a:rPr lang="es-ES" dirty="0" smtClean="0"/>
              <a:t> </a:t>
            </a:r>
            <a:r>
              <a:rPr lang="es-ES" dirty="0" err="1" smtClean="0"/>
              <a:t>spatial</a:t>
            </a:r>
            <a:r>
              <a:rPr lang="es-ES" dirty="0" smtClean="0"/>
              <a:t> </a:t>
            </a:r>
            <a:r>
              <a:rPr lang="es-ES" dirty="0" err="1" smtClean="0"/>
              <a:t>scales</a:t>
            </a:r>
            <a:r>
              <a:rPr lang="es-ES" dirty="0" smtClean="0"/>
              <a:t> </a:t>
            </a:r>
            <a:r>
              <a:rPr lang="es-ES" dirty="0" err="1" smtClean="0"/>
              <a:t>covered</a:t>
            </a:r>
            <a:endParaRPr lang="es-ES" dirty="0"/>
          </a:p>
        </p:txBody>
      </p:sp>
      <p:pic>
        <p:nvPicPr>
          <p:cNvPr id="13315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1206500"/>
            <a:ext cx="2473325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4"/>
          <a:srcRect/>
          <a:stretch/>
        </p:blipFill>
        <p:spPr bwMode="auto">
          <a:xfrm>
            <a:off x="1216025" y="2717800"/>
            <a:ext cx="3811588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3317" name="Imagen 4" descr="NMMB_SSA_dust_201104050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8" t="11961" r="20480" b="16229"/>
          <a:stretch>
            <a:fillRect/>
          </a:stretch>
        </p:blipFill>
        <p:spPr bwMode="auto">
          <a:xfrm>
            <a:off x="3519488" y="3294063"/>
            <a:ext cx="2782887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Imagen 10" descr="BSC-ES_FORECAST_NOx_MAXD1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01" t="10100" r="19984" b="10364"/>
          <a:stretch>
            <a:fillRect/>
          </a:stretch>
        </p:blipFill>
        <p:spPr bwMode="auto">
          <a:xfrm>
            <a:off x="5248275" y="4086225"/>
            <a:ext cx="2220913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Imagen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5238750"/>
            <a:ext cx="1919288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lecha izquierda y derecha 5"/>
          <p:cNvSpPr/>
          <p:nvPr/>
        </p:nvSpPr>
        <p:spPr>
          <a:xfrm rot="1800000">
            <a:off x="620775" y="4535445"/>
            <a:ext cx="6086599" cy="936104"/>
          </a:xfrm>
          <a:prstGeom prst="leftRightArrow">
            <a:avLst/>
          </a:prstGeom>
          <a:solidFill>
            <a:srgbClr val="008000"/>
          </a:solidFill>
          <a:scene3d>
            <a:camera prst="orthographicFront">
              <a:rot lat="1500000" lon="0" rev="21599984"/>
            </a:camera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 err="1">
                <a:solidFill>
                  <a:schemeClr val="accent1"/>
                </a:solidFill>
              </a:rPr>
              <a:t>Multiscale</a:t>
            </a:r>
            <a:r>
              <a:rPr lang="en-GB" dirty="0">
                <a:solidFill>
                  <a:schemeClr val="accent1"/>
                </a:solidFill>
              </a:rPr>
              <a:t> Models from Global to Local Scales</a:t>
            </a:r>
          </a:p>
        </p:txBody>
      </p:sp>
      <p:sp>
        <p:nvSpPr>
          <p:cNvPr id="13321" name="7 Rectángulo"/>
          <p:cNvSpPr>
            <a:spLocks noChangeArrowheads="1"/>
          </p:cNvSpPr>
          <p:nvPr/>
        </p:nvSpPr>
        <p:spPr bwMode="auto">
          <a:xfrm>
            <a:off x="5027613" y="1246188"/>
            <a:ext cx="37925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altLang="es-ES" sz="2400">
                <a:solidFill>
                  <a:schemeClr val="bg1"/>
                </a:solidFill>
              </a:rPr>
              <a:t>Multiscale models from </a:t>
            </a:r>
          </a:p>
          <a:p>
            <a:pPr eaLnBrk="1" hangingPunct="1"/>
            <a:r>
              <a:rPr lang="en-GB" altLang="es-ES" sz="2400">
                <a:solidFill>
                  <a:schemeClr val="bg1"/>
                </a:solidFill>
              </a:rPr>
              <a:t>global to local scales</a:t>
            </a:r>
          </a:p>
        </p:txBody>
      </p:sp>
    </p:spTree>
    <p:extLst>
      <p:ext uri="{BB962C8B-B14F-4D97-AF65-F5344CB8AC3E}">
        <p14:creationId xmlns:p14="http://schemas.microsoft.com/office/powerpoint/2010/main" val="79446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757119" y="1320105"/>
            <a:ext cx="2820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ea typeface="ＭＳ Ｐゴシック" charset="-128"/>
              </a:rPr>
              <a:t>Where we are now.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5370997" y="1320105"/>
            <a:ext cx="3161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ea typeface="ＭＳ Ｐゴシック" charset="-128"/>
              </a:rPr>
              <a:t>Where we want to go.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sz="2400" dirty="0" smtClean="0"/>
              <a:t>A new challenge: moving to the street level</a:t>
            </a:r>
            <a:endParaRPr lang="en-US" sz="2400" dirty="0"/>
          </a:p>
        </p:txBody>
      </p:sp>
      <p:pic>
        <p:nvPicPr>
          <p:cNvPr id="15363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976438"/>
            <a:ext cx="4265612" cy="396875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663" y="3910013"/>
            <a:ext cx="414337" cy="2047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365" name="4 CuadroTexto"/>
          <p:cNvSpPr txBox="1">
            <a:spLocks noChangeArrowheads="1"/>
          </p:cNvSpPr>
          <p:nvPr/>
        </p:nvSpPr>
        <p:spPr bwMode="auto">
          <a:xfrm>
            <a:off x="4030663" y="3675063"/>
            <a:ext cx="414337" cy="246062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s-ES_tradnl" altLang="en-US" sz="500" b="1">
                <a:solidFill>
                  <a:schemeClr val="accent1"/>
                </a:solidFill>
              </a:rPr>
              <a:t>NO</a:t>
            </a:r>
            <a:r>
              <a:rPr lang="es-ES_tradnl" altLang="en-US" sz="500" b="1" baseline="-25000">
                <a:solidFill>
                  <a:schemeClr val="accent1"/>
                </a:solidFill>
              </a:rPr>
              <a:t>2</a:t>
            </a:r>
            <a:r>
              <a:rPr lang="es-ES_tradnl" altLang="en-US" sz="500" b="1">
                <a:solidFill>
                  <a:schemeClr val="accent1"/>
                </a:solidFill>
              </a:rPr>
              <a:t> [µg.m</a:t>
            </a:r>
            <a:r>
              <a:rPr lang="es-ES_tradnl" altLang="en-US" sz="500" b="1" baseline="30000">
                <a:solidFill>
                  <a:schemeClr val="accent1"/>
                </a:solidFill>
              </a:rPr>
              <a:t>-3</a:t>
            </a:r>
            <a:r>
              <a:rPr lang="es-ES_tradnl" altLang="en-US" sz="500" b="1">
                <a:solidFill>
                  <a:schemeClr val="accent1"/>
                </a:solidFill>
              </a:rPr>
              <a:t>]</a:t>
            </a:r>
            <a:endParaRPr lang="es-ES" altLang="en-US" sz="500" b="1" baseline="30000">
              <a:solidFill>
                <a:schemeClr val="accent1"/>
              </a:solidFill>
            </a:endParaRPr>
          </a:p>
        </p:txBody>
      </p:sp>
      <p:cxnSp>
        <p:nvCxnSpPr>
          <p:cNvPr id="7" name="6 Conector recto"/>
          <p:cNvCxnSpPr/>
          <p:nvPr/>
        </p:nvCxnSpPr>
        <p:spPr>
          <a:xfrm>
            <a:off x="2311400" y="4662488"/>
            <a:ext cx="2405063" cy="1295400"/>
          </a:xfrm>
          <a:prstGeom prst="line">
            <a:avLst/>
          </a:prstGeom>
          <a:ln w="2222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10 Conector recto"/>
          <p:cNvCxnSpPr/>
          <p:nvPr/>
        </p:nvCxnSpPr>
        <p:spPr>
          <a:xfrm flipV="1">
            <a:off x="2311400" y="1976438"/>
            <a:ext cx="2405063" cy="2397126"/>
          </a:xfrm>
          <a:prstGeom prst="line">
            <a:avLst/>
          </a:prstGeom>
          <a:ln w="2222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976438"/>
            <a:ext cx="4283075" cy="398145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96" b="4120"/>
          <a:stretch>
            <a:fillRect/>
          </a:stretch>
        </p:blipFill>
        <p:spPr bwMode="auto">
          <a:xfrm>
            <a:off x="1588" y="1421730"/>
            <a:ext cx="9144000" cy="462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2" name="Picture 8" descr="https://pbs.twimg.com/profile_images/453344139950567425/lLpizBOt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" t="34286" b="26024"/>
          <a:stretch>
            <a:fillRect/>
          </a:stretch>
        </p:blipFill>
        <p:spPr bwMode="auto">
          <a:xfrm>
            <a:off x="6483350" y="4980905"/>
            <a:ext cx="2662238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ángulo 12"/>
          <p:cNvSpPr>
            <a:spLocks noChangeArrowheads="1"/>
          </p:cNvSpPr>
          <p:nvPr/>
        </p:nvSpPr>
        <p:spPr bwMode="auto">
          <a:xfrm>
            <a:off x="6548438" y="5674642"/>
            <a:ext cx="2543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altLang="en-US" b="1">
                <a:solidFill>
                  <a:schemeClr val="accent1"/>
                </a:solidFill>
              </a:rPr>
              <a:t>NIKE+ RUNNING APP</a:t>
            </a:r>
          </a:p>
        </p:txBody>
      </p:sp>
      <p:sp>
        <p:nvSpPr>
          <p:cNvPr id="3" name="Rectangle 2"/>
          <p:cNvSpPr>
            <a:spLocks noChangeAspect="1"/>
          </p:cNvSpPr>
          <p:nvPr/>
        </p:nvSpPr>
        <p:spPr>
          <a:xfrm>
            <a:off x="2029186" y="4361668"/>
            <a:ext cx="276511" cy="2766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59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lecha derecha 11"/>
          <p:cNvSpPr/>
          <p:nvPr/>
        </p:nvSpPr>
        <p:spPr>
          <a:xfrm>
            <a:off x="228600" y="6105525"/>
            <a:ext cx="5033963" cy="792163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28575" y="-90488"/>
            <a:ext cx="6588125" cy="696913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ＭＳ Ｐゴシック" charset="0"/>
              </a:rPr>
              <a:t>Further understanding of urban processes.</a:t>
            </a:r>
            <a:endParaRPr lang="en-US" dirty="0">
              <a:ea typeface="ＭＳ Ｐゴシック" charset="0"/>
            </a:endParaRPr>
          </a:p>
        </p:txBody>
      </p:sp>
      <p:sp>
        <p:nvSpPr>
          <p:cNvPr id="15362" name="Text Placeholder 4"/>
          <p:cNvSpPr>
            <a:spLocks noGrp="1" noChangeAspect="1"/>
          </p:cNvSpPr>
          <p:nvPr>
            <p:ph type="body" sz="quarter" idx="10"/>
          </p:nvPr>
        </p:nvSpPr>
        <p:spPr bwMode="auto">
          <a:xfrm>
            <a:off x="0" y="841375"/>
            <a:ext cx="9144000" cy="18319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just">
              <a:buFontTx/>
              <a:buNone/>
              <a:defRPr/>
            </a:pPr>
            <a:r>
              <a:rPr lang="en-US" altLang="es-ES" dirty="0" smtClean="0"/>
              <a:t>Further </a:t>
            </a:r>
            <a:r>
              <a:rPr lang="en-US" altLang="es-ES" dirty="0"/>
              <a:t>understanding of local scales processes </a:t>
            </a:r>
            <a:r>
              <a:rPr lang="en-US" altLang="es-ES" dirty="0" smtClean="0"/>
              <a:t>to allow </a:t>
            </a:r>
            <a:r>
              <a:rPr lang="en-US" altLang="es-ES" dirty="0"/>
              <a:t>the assessment of sustainable management </a:t>
            </a:r>
            <a:r>
              <a:rPr lang="en-US" altLang="es-ES" dirty="0" smtClean="0"/>
              <a:t>of urban areas within the </a:t>
            </a:r>
            <a:r>
              <a:rPr lang="en-US" altLang="es-ES" dirty="0" err="1" smtClean="0"/>
              <a:t>SmartCities</a:t>
            </a:r>
            <a:r>
              <a:rPr lang="en-US" altLang="es-ES" dirty="0" smtClean="0"/>
              <a:t> </a:t>
            </a:r>
            <a:r>
              <a:rPr lang="en-US" altLang="es-ES" dirty="0"/>
              <a:t>context by using two key-elements: </a:t>
            </a:r>
            <a:endParaRPr lang="en-US" altLang="es-ES" dirty="0" smtClean="0"/>
          </a:p>
          <a:p>
            <a:pPr algn="just">
              <a:defRPr/>
            </a:pPr>
            <a:r>
              <a:rPr lang="en-US" altLang="es-ES" dirty="0" smtClean="0"/>
              <a:t>microscale </a:t>
            </a:r>
            <a:r>
              <a:rPr lang="en-US" altLang="es-ES" dirty="0"/>
              <a:t>atmospheric </a:t>
            </a:r>
            <a:r>
              <a:rPr lang="en-US" altLang="es-ES" dirty="0" smtClean="0"/>
              <a:t>models</a:t>
            </a:r>
          </a:p>
          <a:p>
            <a:pPr algn="just">
              <a:defRPr/>
            </a:pPr>
            <a:r>
              <a:rPr lang="en-US" altLang="es-ES" dirty="0" smtClean="0"/>
              <a:t>observations </a:t>
            </a:r>
            <a:r>
              <a:rPr lang="en-US" altLang="es-ES" dirty="0"/>
              <a:t>from smart </a:t>
            </a:r>
            <a:r>
              <a:rPr lang="en-US" altLang="es-ES" dirty="0" smtClean="0"/>
              <a:t>infrastructures</a:t>
            </a:r>
            <a:endParaRPr lang="es-ES" altLang="es-ES" dirty="0" smtClean="0"/>
          </a:p>
        </p:txBody>
      </p:sp>
      <p:pic>
        <p:nvPicPr>
          <p:cNvPr id="11269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4813" y="3206750"/>
            <a:ext cx="3470275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2" t="16444" r="9863" b="-192"/>
          <a:stretch>
            <a:fillRect/>
          </a:stretch>
        </p:blipFill>
        <p:spPr bwMode="auto">
          <a:xfrm>
            <a:off x="2843213" y="3238500"/>
            <a:ext cx="2420937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" y="3257550"/>
            <a:ext cx="2678112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Rectángulo 7"/>
          <p:cNvSpPr>
            <a:spLocks noChangeArrowheads="1"/>
          </p:cNvSpPr>
          <p:nvPr/>
        </p:nvSpPr>
        <p:spPr bwMode="auto">
          <a:xfrm>
            <a:off x="306388" y="6292850"/>
            <a:ext cx="4630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s-ES">
                <a:solidFill>
                  <a:schemeClr val="accent1"/>
                </a:solidFill>
              </a:rPr>
              <a:t>From global to regional scales</a:t>
            </a:r>
            <a:endParaRPr lang="es-ES" altLang="es-ES">
              <a:solidFill>
                <a:schemeClr val="accent1"/>
              </a:solidFill>
            </a:endParaRPr>
          </a:p>
        </p:txBody>
      </p:sp>
      <p:sp>
        <p:nvSpPr>
          <p:cNvPr id="10" name="Flecha derecha 9"/>
          <p:cNvSpPr/>
          <p:nvPr/>
        </p:nvSpPr>
        <p:spPr>
          <a:xfrm>
            <a:off x="5346700" y="6081713"/>
            <a:ext cx="3692525" cy="792162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/>
          </a:p>
        </p:txBody>
      </p:sp>
      <p:sp>
        <p:nvSpPr>
          <p:cNvPr id="11274" name="Rectángulo 10"/>
          <p:cNvSpPr>
            <a:spLocks noChangeArrowheads="1"/>
          </p:cNvSpPr>
          <p:nvPr/>
        </p:nvSpPr>
        <p:spPr bwMode="auto">
          <a:xfrm>
            <a:off x="5562600" y="6292850"/>
            <a:ext cx="33924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s-ES">
                <a:solidFill>
                  <a:schemeClr val="accent1"/>
                </a:solidFill>
              </a:rPr>
              <a:t>Next step: microscale </a:t>
            </a:r>
            <a:endParaRPr lang="es-ES" altLang="es-E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20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9" t="12343" r="12199" b="5498"/>
          <a:stretch>
            <a:fillRect/>
          </a:stretch>
        </p:blipFill>
        <p:spPr bwMode="auto">
          <a:xfrm>
            <a:off x="7089775" y="4636541"/>
            <a:ext cx="1866900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28575" y="-90488"/>
            <a:ext cx="6588125" cy="696913"/>
          </a:xfrm>
        </p:spPr>
        <p:txBody>
          <a:bodyPr/>
          <a:lstStyle/>
          <a:p>
            <a:pPr>
              <a:defRPr/>
            </a:pPr>
            <a:r>
              <a:rPr lang="es-ES" dirty="0" smtClean="0">
                <a:ea typeface="ＭＳ Ｐゴシック" charset="0"/>
              </a:rPr>
              <a:t>Air </a:t>
            </a:r>
            <a:r>
              <a:rPr lang="es-ES" dirty="0" err="1" smtClean="0">
                <a:ea typeface="ＭＳ Ｐゴシック" charset="0"/>
              </a:rPr>
              <a:t>quality</a:t>
            </a:r>
            <a:r>
              <a:rPr lang="es-ES" dirty="0" smtClean="0">
                <a:ea typeface="ＭＳ Ｐゴシック" charset="0"/>
              </a:rPr>
              <a:t> </a:t>
            </a:r>
            <a:r>
              <a:rPr lang="es-ES" dirty="0" err="1" smtClean="0">
                <a:ea typeface="ＭＳ Ｐゴシック" charset="0"/>
              </a:rPr>
              <a:t>assessment</a:t>
            </a:r>
            <a:r>
              <a:rPr lang="es-ES" dirty="0" smtClean="0">
                <a:ea typeface="ＭＳ Ｐゴシック" charset="0"/>
              </a:rPr>
              <a:t> at </a:t>
            </a:r>
            <a:r>
              <a:rPr lang="es-ES" dirty="0" err="1" smtClean="0">
                <a:ea typeface="ＭＳ Ｐゴシック" charset="0"/>
              </a:rPr>
              <a:t>urban</a:t>
            </a:r>
            <a:r>
              <a:rPr lang="es-ES" dirty="0" smtClean="0">
                <a:ea typeface="ＭＳ Ｐゴシック" charset="0"/>
              </a:rPr>
              <a:t> </a:t>
            </a:r>
            <a:r>
              <a:rPr lang="es-ES" dirty="0" err="1" smtClean="0">
                <a:ea typeface="ＭＳ Ｐゴシック" charset="0"/>
              </a:rPr>
              <a:t>scales</a:t>
            </a:r>
            <a:r>
              <a:rPr lang="es-ES" dirty="0">
                <a:ea typeface="ＭＳ Ｐゴシック" charset="0"/>
              </a:rPr>
              <a:t>.</a:t>
            </a:r>
            <a:r>
              <a:rPr lang="es-ES" dirty="0" smtClean="0">
                <a:ea typeface="ＭＳ Ｐゴシック" charset="0"/>
              </a:rPr>
              <a:t/>
            </a:r>
            <a:br>
              <a:rPr lang="es-ES" dirty="0" smtClean="0">
                <a:ea typeface="ＭＳ Ｐゴシック" charset="0"/>
              </a:rPr>
            </a:br>
            <a:r>
              <a:rPr lang="es-ES" dirty="0" err="1" smtClean="0">
                <a:ea typeface="ＭＳ Ｐゴシック" charset="0"/>
              </a:rPr>
              <a:t>Strategy</a:t>
            </a:r>
            <a:r>
              <a:rPr lang="es-ES" dirty="0" smtClean="0">
                <a:ea typeface="ＭＳ Ｐゴシック" charset="0"/>
              </a:rPr>
              <a:t>: interdisciplinar </a:t>
            </a:r>
            <a:r>
              <a:rPr lang="es-ES" dirty="0" err="1" smtClean="0">
                <a:ea typeface="ＭＳ Ｐゴシック" charset="0"/>
              </a:rPr>
              <a:t>approach</a:t>
            </a:r>
            <a:endParaRPr lang="es-ES" dirty="0">
              <a:ea typeface="ＭＳ Ｐゴシック" charset="0"/>
            </a:endParaRPr>
          </a:p>
        </p:txBody>
      </p:sp>
      <p:sp>
        <p:nvSpPr>
          <p:cNvPr id="15362" name="Text Placeholder 4"/>
          <p:cNvSpPr>
            <a:spLocks noGrp="1" noChangeAspect="1"/>
          </p:cNvSpPr>
          <p:nvPr>
            <p:ph type="body" sz="quarter" idx="10"/>
          </p:nvPr>
        </p:nvSpPr>
        <p:spPr bwMode="auto">
          <a:xfrm>
            <a:off x="34925" y="3585616"/>
            <a:ext cx="2233613" cy="863600"/>
          </a:xfrm>
          <a:solidFill>
            <a:schemeClr val="accent1"/>
          </a:solidFill>
          <a:ln>
            <a:solidFill>
              <a:schemeClr val="accent3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FontTx/>
              <a:buNone/>
              <a:defRPr/>
            </a:pPr>
            <a:r>
              <a:rPr lang="en-US" altLang="es-ES" dirty="0" smtClean="0"/>
              <a:t>Meteorological core</a:t>
            </a:r>
            <a:endParaRPr lang="es-ES" altLang="es-ES" dirty="0" smtClean="0"/>
          </a:p>
        </p:txBody>
      </p:sp>
      <p:pic>
        <p:nvPicPr>
          <p:cNvPr id="13317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838" y="1067841"/>
            <a:ext cx="3108325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 txBox="1">
            <a:spLocks noChangeAspect="1"/>
          </p:cNvSpPr>
          <p:nvPr/>
        </p:nvSpPr>
        <p:spPr bwMode="auto">
          <a:xfrm>
            <a:off x="2305050" y="3574504"/>
            <a:ext cx="2233613" cy="863600"/>
          </a:xfrm>
          <a:prstGeom prst="rect">
            <a:avLst/>
          </a:prstGeom>
          <a:solidFill>
            <a:schemeClr val="accent1"/>
          </a:solidFill>
          <a:ln>
            <a:solidFill>
              <a:schemeClr val="accent3"/>
            </a:solidFill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es-ES" kern="0" dirty="0" smtClean="0"/>
              <a:t>Emission module</a:t>
            </a:r>
            <a:endParaRPr lang="es-ES" altLang="es-ES" kern="0" dirty="0" smtClean="0"/>
          </a:p>
        </p:txBody>
      </p:sp>
      <p:sp>
        <p:nvSpPr>
          <p:cNvPr id="6" name="Text Placeholder 4"/>
          <p:cNvSpPr txBox="1">
            <a:spLocks noChangeAspect="1"/>
          </p:cNvSpPr>
          <p:nvPr/>
        </p:nvSpPr>
        <p:spPr bwMode="auto">
          <a:xfrm>
            <a:off x="4613275" y="3574504"/>
            <a:ext cx="2232025" cy="863600"/>
          </a:xfrm>
          <a:prstGeom prst="rect">
            <a:avLst/>
          </a:prstGeom>
          <a:solidFill>
            <a:schemeClr val="accent1"/>
          </a:solidFill>
          <a:ln>
            <a:solidFill>
              <a:schemeClr val="accent3"/>
            </a:solidFill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es-ES" kern="0" dirty="0" smtClean="0"/>
              <a:t>Air quality module</a:t>
            </a:r>
            <a:endParaRPr lang="es-ES" altLang="es-ES" kern="0" dirty="0" smtClean="0"/>
          </a:p>
        </p:txBody>
      </p:sp>
      <p:sp>
        <p:nvSpPr>
          <p:cNvPr id="7" name="Text Placeholder 4"/>
          <p:cNvSpPr txBox="1">
            <a:spLocks noChangeAspect="1"/>
          </p:cNvSpPr>
          <p:nvPr/>
        </p:nvSpPr>
        <p:spPr bwMode="auto">
          <a:xfrm>
            <a:off x="6907213" y="3576091"/>
            <a:ext cx="2232025" cy="865188"/>
          </a:xfrm>
          <a:prstGeom prst="rect">
            <a:avLst/>
          </a:prstGeom>
          <a:solidFill>
            <a:schemeClr val="accent1"/>
          </a:solidFill>
          <a:ln>
            <a:solidFill>
              <a:schemeClr val="accent3"/>
            </a:solidFill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es-ES" kern="0" dirty="0" smtClean="0"/>
              <a:t>Smart infrastructures</a:t>
            </a:r>
            <a:endParaRPr lang="es-ES" altLang="es-ES" kern="0" dirty="0" smtClean="0"/>
          </a:p>
        </p:txBody>
      </p:sp>
      <p:pic>
        <p:nvPicPr>
          <p:cNvPr id="13321" name="Picture 4" descr="https://www.qld.gov.au/environment/assets/images/pollution/monitoring/air/ozone-formation-larg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4" r="5743"/>
          <a:stretch>
            <a:fillRect/>
          </a:stretch>
        </p:blipFill>
        <p:spPr bwMode="auto">
          <a:xfrm>
            <a:off x="4625975" y="4668291"/>
            <a:ext cx="222567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tge 3" descr="meteo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920" y="4552899"/>
            <a:ext cx="2113129" cy="16259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" name="Text Placeholder 4"/>
          <p:cNvSpPr txBox="1">
            <a:spLocks noChangeAspect="1"/>
          </p:cNvSpPr>
          <p:nvPr/>
        </p:nvSpPr>
        <p:spPr bwMode="auto">
          <a:xfrm>
            <a:off x="2497138" y="2680741"/>
            <a:ext cx="4105275" cy="503238"/>
          </a:xfrm>
          <a:prstGeom prst="rect">
            <a:avLst/>
          </a:prstGeom>
          <a:solidFill>
            <a:schemeClr val="accent1"/>
          </a:solidFill>
          <a:ln>
            <a:solidFill>
              <a:schemeClr val="accent3"/>
            </a:solidFill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es-ES" kern="0" dirty="0" smtClean="0"/>
              <a:t>CDF air quality at microscale</a:t>
            </a:r>
            <a:endParaRPr lang="es-ES" altLang="es-ES" kern="0" dirty="0" smtClean="0"/>
          </a:p>
        </p:txBody>
      </p:sp>
      <p:cxnSp>
        <p:nvCxnSpPr>
          <p:cNvPr id="20" name="Conector recto de flecha 19"/>
          <p:cNvCxnSpPr>
            <a:stCxn id="15362" idx="0"/>
            <a:endCxn id="17" idx="2"/>
          </p:cNvCxnSpPr>
          <p:nvPr/>
        </p:nvCxnSpPr>
        <p:spPr>
          <a:xfrm flipV="1">
            <a:off x="1150938" y="3183979"/>
            <a:ext cx="3398837" cy="401637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de flecha 23"/>
          <p:cNvCxnSpPr>
            <a:stCxn id="5" idx="0"/>
            <a:endCxn id="17" idx="2"/>
          </p:cNvCxnSpPr>
          <p:nvPr/>
        </p:nvCxnSpPr>
        <p:spPr>
          <a:xfrm flipV="1">
            <a:off x="3421063" y="3183979"/>
            <a:ext cx="1128712" cy="390525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de flecha 26"/>
          <p:cNvCxnSpPr>
            <a:stCxn id="6" idx="0"/>
            <a:endCxn id="17" idx="2"/>
          </p:cNvCxnSpPr>
          <p:nvPr/>
        </p:nvCxnSpPr>
        <p:spPr>
          <a:xfrm flipH="1" flipV="1">
            <a:off x="4549775" y="3183979"/>
            <a:ext cx="1179513" cy="390525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de flecha 29"/>
          <p:cNvCxnSpPr>
            <a:stCxn id="7" idx="0"/>
            <a:endCxn id="17" idx="2"/>
          </p:cNvCxnSpPr>
          <p:nvPr/>
        </p:nvCxnSpPr>
        <p:spPr>
          <a:xfrm flipH="1" flipV="1">
            <a:off x="4549775" y="3183979"/>
            <a:ext cx="3473450" cy="39211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28" name="Imagen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6"/>
          <a:stretch>
            <a:fillRect/>
          </a:stretch>
        </p:blipFill>
        <p:spPr bwMode="auto">
          <a:xfrm>
            <a:off x="2465388" y="4498429"/>
            <a:ext cx="1908175" cy="168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Imagen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0" r="24800"/>
          <a:stretch>
            <a:fillRect/>
          </a:stretch>
        </p:blipFill>
        <p:spPr bwMode="auto">
          <a:xfrm>
            <a:off x="7089775" y="4998491"/>
            <a:ext cx="70802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559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BSC-ES: calidad del aire</a:t>
            </a:r>
            <a:endParaRPr lang="es-ES" dirty="0"/>
          </a:p>
        </p:txBody>
      </p:sp>
      <p:sp>
        <p:nvSpPr>
          <p:cNvPr id="7" name="Rectángulo redondeado 11"/>
          <p:cNvSpPr/>
          <p:nvPr/>
        </p:nvSpPr>
        <p:spPr>
          <a:xfrm>
            <a:off x="185800" y="989682"/>
            <a:ext cx="3090056" cy="5750347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180000" lvl="1" algn="ctr">
              <a:lnSpc>
                <a:spcPct val="115000"/>
              </a:lnSpc>
              <a:spcAft>
                <a:spcPts val="0"/>
              </a:spcAft>
              <a:defRPr/>
            </a:pPr>
            <a:endParaRPr lang="es-ES" b="1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 modelling systems to improve atmospheric composition predictions from local to global scales. 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 our knowledge on atmospheric composition processes and their effects upon weather, climate and air quality.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 forecast products for research and end-users</a:t>
            </a: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ángulo redondeado 11"/>
          <p:cNvSpPr/>
          <p:nvPr/>
        </p:nvSpPr>
        <p:spPr>
          <a:xfrm>
            <a:off x="5796136" y="989683"/>
            <a:ext cx="3090056" cy="5744088"/>
          </a:xfrm>
          <a:prstGeom prst="roundRect">
            <a:avLst/>
          </a:prstGeom>
          <a:solidFill>
            <a:srgbClr val="FF9933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180000" lvl="1" algn="ctr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es-ES" sz="2800" b="1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22900" lvl="1" indent="-342900">
              <a:spcAft>
                <a:spcPts val="600"/>
              </a:spcAft>
              <a:buFont typeface="+mj-lt"/>
              <a:buAutoNum type="arabicPeriod"/>
              <a:defRPr/>
            </a:pPr>
            <a:endParaRPr lang="es-ES" sz="1400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22900" lvl="1" indent="-342900">
              <a:spcAft>
                <a:spcPts val="600"/>
              </a:spcAft>
              <a:buFont typeface="+mj-lt"/>
              <a:buAutoNum type="arabicPeriod"/>
              <a:defRPr/>
            </a:pPr>
            <a:endParaRPr lang="es-ES" sz="1400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400" dirty="0" smtClean="0"/>
              <a:t>Design </a:t>
            </a:r>
            <a:r>
              <a:rPr lang="en-US" sz="1400" dirty="0"/>
              <a:t>of user-defined research to guide the fundamental science of the BSC-ES department.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400" dirty="0"/>
              <a:t>Development of user-interaction platforms to tailor and disseminate knowledge, tools and technology transfer.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400" dirty="0"/>
              <a:t>Advancement of user and societal benefits via engagement, co-production and feedback from users to the provider </a:t>
            </a:r>
          </a:p>
        </p:txBody>
      </p:sp>
      <p:cxnSp>
        <p:nvCxnSpPr>
          <p:cNvPr id="14" name="Conector recto 13"/>
          <p:cNvCxnSpPr/>
          <p:nvPr/>
        </p:nvCxnSpPr>
        <p:spPr>
          <a:xfrm>
            <a:off x="3275856" y="2861890"/>
            <a:ext cx="2520280" cy="0"/>
          </a:xfrm>
          <a:prstGeom prst="line">
            <a:avLst/>
          </a:prstGeom>
          <a:ln w="57150">
            <a:solidFill>
              <a:schemeClr val="accent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ángulo 1"/>
          <p:cNvSpPr/>
          <p:nvPr/>
        </p:nvSpPr>
        <p:spPr>
          <a:xfrm>
            <a:off x="3770176" y="2501850"/>
            <a:ext cx="151216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 smtClean="0">
                <a:solidFill>
                  <a:srgbClr val="000000"/>
                </a:solidFill>
              </a:rPr>
              <a:t>Advances</a:t>
            </a:r>
            <a:r>
              <a:rPr lang="es-ES" sz="1200" dirty="0" smtClean="0">
                <a:solidFill>
                  <a:srgbClr val="000000"/>
                </a:solidFill>
              </a:rPr>
              <a:t> </a:t>
            </a:r>
            <a:r>
              <a:rPr lang="es-ES" sz="1200" dirty="0" err="1" smtClean="0">
                <a:solidFill>
                  <a:srgbClr val="000000"/>
                </a:solidFill>
              </a:rPr>
              <a:t>tools</a:t>
            </a:r>
            <a:r>
              <a:rPr lang="es-ES" sz="1200" dirty="0" smtClean="0">
                <a:solidFill>
                  <a:srgbClr val="000000"/>
                </a:solidFill>
              </a:rPr>
              <a:t> </a:t>
            </a:r>
            <a:r>
              <a:rPr lang="es-ES" sz="1200" dirty="0" err="1" smtClean="0">
                <a:solidFill>
                  <a:srgbClr val="000000"/>
                </a:solidFill>
              </a:rPr>
              <a:t>for</a:t>
            </a:r>
            <a:r>
              <a:rPr lang="es-ES" sz="1200" dirty="0" smtClean="0">
                <a:solidFill>
                  <a:srgbClr val="000000"/>
                </a:solidFill>
              </a:rPr>
              <a:t> air </a:t>
            </a:r>
            <a:r>
              <a:rPr lang="es-ES" sz="1200" dirty="0" err="1" smtClean="0">
                <a:solidFill>
                  <a:srgbClr val="000000"/>
                </a:solidFill>
              </a:rPr>
              <a:t>quality</a:t>
            </a:r>
            <a:r>
              <a:rPr lang="es-ES" sz="1200" dirty="0" smtClean="0">
                <a:solidFill>
                  <a:srgbClr val="000000"/>
                </a:solidFill>
              </a:rPr>
              <a:t> </a:t>
            </a:r>
            <a:r>
              <a:rPr lang="es-ES" sz="1200" dirty="0" err="1" smtClean="0">
                <a:solidFill>
                  <a:srgbClr val="000000"/>
                </a:solidFill>
              </a:rPr>
              <a:t>management</a:t>
            </a:r>
            <a:endParaRPr lang="es-ES" sz="1200" b="1" dirty="0">
              <a:solidFill>
                <a:srgbClr val="000000"/>
              </a:solidFill>
            </a:endParaRPr>
          </a:p>
        </p:txBody>
      </p:sp>
      <p:cxnSp>
        <p:nvCxnSpPr>
          <p:cNvPr id="15" name="Conector recto 14"/>
          <p:cNvCxnSpPr/>
          <p:nvPr/>
        </p:nvCxnSpPr>
        <p:spPr>
          <a:xfrm>
            <a:off x="3285592" y="4025224"/>
            <a:ext cx="2520280" cy="0"/>
          </a:xfrm>
          <a:prstGeom prst="line">
            <a:avLst/>
          </a:prstGeom>
          <a:ln w="57150">
            <a:solidFill>
              <a:schemeClr val="accent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15"/>
          <p:cNvCxnSpPr/>
          <p:nvPr/>
        </p:nvCxnSpPr>
        <p:spPr>
          <a:xfrm>
            <a:off x="3266120" y="5136112"/>
            <a:ext cx="2520280" cy="0"/>
          </a:xfrm>
          <a:prstGeom prst="line">
            <a:avLst/>
          </a:prstGeom>
          <a:ln w="57150">
            <a:solidFill>
              <a:schemeClr val="accent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ángulo 10"/>
          <p:cNvSpPr/>
          <p:nvPr/>
        </p:nvSpPr>
        <p:spPr>
          <a:xfrm>
            <a:off x="3789648" y="3498556"/>
            <a:ext cx="1512168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 smtClean="0">
                <a:solidFill>
                  <a:srgbClr val="000000"/>
                </a:solidFill>
              </a:rPr>
              <a:t>User’s</a:t>
            </a:r>
            <a:r>
              <a:rPr lang="es-ES" sz="1200" dirty="0" smtClean="0">
                <a:solidFill>
                  <a:srgbClr val="000000"/>
                </a:solidFill>
              </a:rPr>
              <a:t> </a:t>
            </a:r>
            <a:r>
              <a:rPr lang="es-ES" sz="1200" dirty="0" err="1" smtClean="0">
                <a:solidFill>
                  <a:srgbClr val="000000"/>
                </a:solidFill>
              </a:rPr>
              <a:t>needs</a:t>
            </a:r>
            <a:r>
              <a:rPr lang="es-ES" sz="1200" dirty="0" smtClean="0">
                <a:solidFill>
                  <a:srgbClr val="000000"/>
                </a:solidFill>
              </a:rPr>
              <a:t> </a:t>
            </a:r>
            <a:r>
              <a:rPr lang="es-ES" sz="1200" dirty="0" err="1" smtClean="0">
                <a:solidFill>
                  <a:srgbClr val="000000"/>
                </a:solidFill>
              </a:rPr>
              <a:t>for</a:t>
            </a:r>
            <a:r>
              <a:rPr lang="es-ES" sz="1200" dirty="0" smtClean="0">
                <a:solidFill>
                  <a:srgbClr val="000000"/>
                </a:solidFill>
              </a:rPr>
              <a:t> </a:t>
            </a:r>
            <a:r>
              <a:rPr lang="es-ES" sz="1200" dirty="0" err="1" smtClean="0">
                <a:solidFill>
                  <a:srgbClr val="000000"/>
                </a:solidFill>
              </a:rPr>
              <a:t>management</a:t>
            </a:r>
            <a:r>
              <a:rPr lang="es-ES" sz="1200" dirty="0" smtClean="0">
                <a:solidFill>
                  <a:srgbClr val="000000"/>
                </a:solidFill>
              </a:rPr>
              <a:t> and </a:t>
            </a:r>
            <a:r>
              <a:rPr lang="es-ES" sz="1200" dirty="0" err="1" smtClean="0">
                <a:solidFill>
                  <a:srgbClr val="000000"/>
                </a:solidFill>
              </a:rPr>
              <a:t>information</a:t>
            </a:r>
            <a:r>
              <a:rPr lang="es-ES" sz="1200" dirty="0" smtClean="0">
                <a:solidFill>
                  <a:srgbClr val="000000"/>
                </a:solidFill>
              </a:rPr>
              <a:t> </a:t>
            </a:r>
            <a:r>
              <a:rPr lang="es-ES" sz="1200" dirty="0" err="1" smtClean="0">
                <a:solidFill>
                  <a:srgbClr val="000000"/>
                </a:solidFill>
              </a:rPr>
              <a:t>on</a:t>
            </a:r>
            <a:r>
              <a:rPr lang="es-ES" sz="1200" dirty="0" smtClean="0">
                <a:solidFill>
                  <a:srgbClr val="000000"/>
                </a:solidFill>
              </a:rPr>
              <a:t> air </a:t>
            </a:r>
            <a:r>
              <a:rPr lang="es-ES" sz="1200" dirty="0" err="1" smtClean="0">
                <a:solidFill>
                  <a:srgbClr val="000000"/>
                </a:solidFill>
              </a:rPr>
              <a:t>quality</a:t>
            </a:r>
            <a:endParaRPr lang="es-ES" sz="1200" b="1" dirty="0">
              <a:solidFill>
                <a:srgbClr val="000000"/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3807295" y="4800970"/>
            <a:ext cx="1512168" cy="6837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err="1" smtClean="0">
                <a:solidFill>
                  <a:srgbClr val="000000"/>
                </a:solidFill>
              </a:rPr>
              <a:t>Answers</a:t>
            </a:r>
            <a:r>
              <a:rPr lang="es-ES" sz="1200" dirty="0" smtClean="0">
                <a:solidFill>
                  <a:srgbClr val="000000"/>
                </a:solidFill>
              </a:rPr>
              <a:t> to air </a:t>
            </a:r>
            <a:r>
              <a:rPr lang="es-ES" sz="1200" dirty="0" err="1" smtClean="0">
                <a:solidFill>
                  <a:srgbClr val="000000"/>
                </a:solidFill>
              </a:rPr>
              <a:t>quality</a:t>
            </a:r>
            <a:r>
              <a:rPr lang="es-ES" sz="1200" dirty="0" smtClean="0">
                <a:solidFill>
                  <a:srgbClr val="000000"/>
                </a:solidFill>
              </a:rPr>
              <a:t> </a:t>
            </a:r>
            <a:r>
              <a:rPr lang="es-ES" sz="1200" dirty="0" err="1" smtClean="0">
                <a:solidFill>
                  <a:srgbClr val="000000"/>
                </a:solidFill>
              </a:rPr>
              <a:t>problems</a:t>
            </a:r>
            <a:endParaRPr lang="es-ES" sz="1200" b="1" dirty="0">
              <a:solidFill>
                <a:srgbClr val="000000"/>
              </a:solidFill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185800" y="989682"/>
            <a:ext cx="30803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/>
            <a:r>
              <a:rPr lang="es-ES" sz="28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Atmospheric</a:t>
            </a:r>
            <a:r>
              <a:rPr lang="es-ES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8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Composition</a:t>
            </a:r>
            <a:r>
              <a:rPr lang="es-ES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8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Group</a:t>
            </a:r>
            <a:endParaRPr lang="es-ES" sz="2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5805872" y="989682"/>
            <a:ext cx="30803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/>
            <a:r>
              <a:rPr lang="es-ES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8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Earth</a:t>
            </a:r>
            <a:r>
              <a:rPr lang="es-ES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800" b="1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System</a:t>
            </a:r>
            <a:r>
              <a:rPr lang="es-ES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800" b="1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Services</a:t>
            </a:r>
            <a:r>
              <a:rPr lang="es-ES" sz="2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8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Group</a:t>
            </a:r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46847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The</a:t>
            </a:r>
            <a:r>
              <a:rPr lang="es-ES" dirty="0"/>
              <a:t> AIRCITY </a:t>
            </a:r>
            <a:r>
              <a:rPr lang="es-ES" dirty="0" err="1"/>
              <a:t>project</a:t>
            </a:r>
            <a:endParaRPr lang="es-ES" dirty="0"/>
          </a:p>
        </p:txBody>
      </p:sp>
      <p:pic>
        <p:nvPicPr>
          <p:cNvPr id="13316" name="Picture 4" descr="http://www.aria.fr/projets/aircity/images/visuweb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85"/>
          <a:stretch/>
        </p:blipFill>
        <p:spPr bwMode="auto">
          <a:xfrm>
            <a:off x="179512" y="1609724"/>
            <a:ext cx="8863401" cy="4780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620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s-ES_tradnl" dirty="0" smtClean="0"/>
              <a:t>Mineral </a:t>
            </a:r>
            <a:r>
              <a:rPr lang="es-ES_tradnl" dirty="0" err="1" smtClean="0"/>
              <a:t>dust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70157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problem</a:t>
            </a:r>
            <a:endParaRPr lang="es-ES" dirty="0"/>
          </a:p>
        </p:txBody>
      </p:sp>
      <p:pic>
        <p:nvPicPr>
          <p:cNvPr id="11266" name="Picture 2" descr="http://www.su.se/polopoly_fs/1.140395!/image/image.jpg_gen/derivatives/article_505/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205706"/>
            <a:ext cx="4810125" cy="288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stcroixwindows.com/wp-content/uploads/2011/12/solarclea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237" y="4230042"/>
            <a:ext cx="3582227" cy="2690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images1.ynet.co.il/PicServer4/2015/08/02/6207865/62078480992195640360n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5" y="4230042"/>
            <a:ext cx="4752528" cy="2673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5" t="20846" r="39523" b="32582"/>
          <a:stretch/>
        </p:blipFill>
        <p:spPr bwMode="auto">
          <a:xfrm>
            <a:off x="100211" y="1388604"/>
            <a:ext cx="3905184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158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problem</a:t>
            </a:r>
            <a:endParaRPr lang="es-ES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846138"/>
            <a:ext cx="8916988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1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3698875"/>
            <a:ext cx="3600450" cy="325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3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3" y="5326063"/>
            <a:ext cx="282892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699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144432"/>
            <a:ext cx="6588224" cy="696944"/>
          </a:xfrm>
        </p:spPr>
        <p:txBody>
          <a:bodyPr/>
          <a:lstStyle/>
          <a:p>
            <a:r>
              <a:rPr lang="es-ES" dirty="0"/>
              <a:t>NMMB/BSC-</a:t>
            </a:r>
            <a:r>
              <a:rPr lang="es-ES" dirty="0" err="1"/>
              <a:t>Chemical</a:t>
            </a:r>
            <a:r>
              <a:rPr lang="es-ES" dirty="0"/>
              <a:t> </a:t>
            </a:r>
            <a:r>
              <a:rPr lang="es-ES" dirty="0" err="1"/>
              <a:t>Transport</a:t>
            </a:r>
            <a:r>
              <a:rPr lang="es-ES" dirty="0"/>
              <a:t> </a:t>
            </a:r>
            <a:r>
              <a:rPr lang="es-ES" dirty="0" err="1"/>
              <a:t>Model</a:t>
            </a:r>
            <a:endParaRPr lang="es-E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999702"/>
            <a:ext cx="8802687" cy="546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863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WMO dust centers at BSC</a:t>
            </a:r>
            <a:endParaRPr lang="es-ES" dirty="0"/>
          </a:p>
        </p:txBody>
      </p:sp>
      <p:pic>
        <p:nvPicPr>
          <p:cNvPr id="4" name="Picture 4" descr="AEMET_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43373"/>
            <a:ext cx="2829273" cy="43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BSC_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784" y="490245"/>
            <a:ext cx="1677144" cy="45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14 Rectángulo"/>
          <p:cNvSpPr/>
          <p:nvPr/>
        </p:nvSpPr>
        <p:spPr>
          <a:xfrm>
            <a:off x="107504" y="1012666"/>
            <a:ext cx="8939336" cy="40011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ca-ES" sz="2000" b="1" dirty="0" err="1" smtClean="0">
                <a:latin typeface="Calibri" panose="020F0502020204030204" pitchFamily="34" charset="0"/>
              </a:rPr>
              <a:t>The</a:t>
            </a:r>
            <a:r>
              <a:rPr lang="ca-ES" sz="2000" b="1" dirty="0" smtClean="0">
                <a:latin typeface="Calibri" panose="020F0502020204030204" pitchFamily="34" charset="0"/>
              </a:rPr>
              <a:t> </a:t>
            </a:r>
            <a:r>
              <a:rPr lang="ca-ES" sz="2000" b="1" dirty="0" err="1" smtClean="0">
                <a:latin typeface="Calibri" panose="020F0502020204030204" pitchFamily="34" charset="0"/>
              </a:rPr>
              <a:t>Centers</a:t>
            </a:r>
            <a:r>
              <a:rPr lang="ca-ES" sz="2000" b="1" dirty="0" smtClean="0">
                <a:latin typeface="Calibri" panose="020F0502020204030204" pitchFamily="34" charset="0"/>
              </a:rPr>
              <a:t> </a:t>
            </a:r>
            <a:r>
              <a:rPr lang="ca-ES" sz="2000" b="1" dirty="0" err="1" smtClean="0">
                <a:latin typeface="Calibri" panose="020F0502020204030204" pitchFamily="34" charset="0"/>
              </a:rPr>
              <a:t>are</a:t>
            </a:r>
            <a:r>
              <a:rPr lang="ca-ES" sz="2000" b="1" dirty="0" smtClean="0">
                <a:latin typeface="Calibri" panose="020F0502020204030204" pitchFamily="34" charset="0"/>
              </a:rPr>
              <a:t> </a:t>
            </a:r>
            <a:r>
              <a:rPr lang="ca-ES" sz="2000" b="1" dirty="0" err="1" smtClean="0">
                <a:latin typeface="Calibri" panose="020F0502020204030204" pitchFamily="34" charset="0"/>
              </a:rPr>
              <a:t>managed</a:t>
            </a:r>
            <a:r>
              <a:rPr lang="ca-ES" sz="2000" b="1" dirty="0" smtClean="0">
                <a:latin typeface="Calibri" panose="020F0502020204030204" pitchFamily="34" charset="0"/>
              </a:rPr>
              <a:t> </a:t>
            </a:r>
            <a:r>
              <a:rPr lang="ca-ES" sz="2000" b="1" dirty="0" err="1" smtClean="0">
                <a:latin typeface="Calibri" panose="020F0502020204030204" pitchFamily="34" charset="0"/>
              </a:rPr>
              <a:t>by</a:t>
            </a:r>
            <a:r>
              <a:rPr lang="ca-ES" sz="2000" b="1" dirty="0" smtClean="0">
                <a:latin typeface="Calibri" panose="020F0502020204030204" pitchFamily="34" charset="0"/>
              </a:rPr>
              <a:t> a </a:t>
            </a:r>
            <a:r>
              <a:rPr lang="ca-ES" sz="2000" b="1" dirty="0" err="1" smtClean="0">
                <a:latin typeface="Calibri" panose="020F0502020204030204" pitchFamily="34" charset="0"/>
              </a:rPr>
              <a:t>consortium</a:t>
            </a:r>
            <a:r>
              <a:rPr lang="ca-ES" sz="2000" b="1" dirty="0" smtClean="0">
                <a:latin typeface="Calibri" panose="020F0502020204030204" pitchFamily="34" charset="0"/>
              </a:rPr>
              <a:t> of </a:t>
            </a:r>
            <a:r>
              <a:rPr lang="en-GB" sz="2000" b="1" dirty="0" smtClean="0">
                <a:latin typeface="Calibri" panose="020F0502020204030204" pitchFamily="34" charset="0"/>
              </a:rPr>
              <a:t>AEMET and BSC in Barcelona, Spain </a:t>
            </a:r>
            <a:endParaRPr lang="en-GB" sz="2000" b="1" dirty="0">
              <a:latin typeface="Calibri" panose="020F050202020403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9" t="8630" r="16986" b="5013"/>
          <a:stretch/>
        </p:blipFill>
        <p:spPr bwMode="auto">
          <a:xfrm>
            <a:off x="395536" y="1645922"/>
            <a:ext cx="2879234" cy="2287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n 19" descr="Captura de pantalla 2014-05-20 a las 15.05.00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0" t="9259" r="24735"/>
          <a:stretch/>
        </p:blipFill>
        <p:spPr>
          <a:xfrm>
            <a:off x="614564" y="3621632"/>
            <a:ext cx="2877316" cy="2687688"/>
          </a:xfrm>
          <a:prstGeom prst="rect">
            <a:avLst/>
          </a:prstGeom>
        </p:spPr>
      </p:pic>
      <p:sp>
        <p:nvSpPr>
          <p:cNvPr id="9" name="Rectángulo 20"/>
          <p:cNvSpPr/>
          <p:nvPr/>
        </p:nvSpPr>
        <p:spPr>
          <a:xfrm>
            <a:off x="3519197" y="1506378"/>
            <a:ext cx="5328592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ES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Mineral </a:t>
            </a:r>
            <a:r>
              <a:rPr lang="es-ES" b="1" dirty="0" err="1">
                <a:solidFill>
                  <a:schemeClr val="bg1"/>
                </a:solidFill>
                <a:latin typeface="Calibri" panose="020F0502020204030204" pitchFamily="34" charset="0"/>
              </a:rPr>
              <a:t>dust</a:t>
            </a:r>
            <a:r>
              <a:rPr lang="es-ES" b="1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s-ES" b="1" dirty="0" err="1">
                <a:solidFill>
                  <a:schemeClr val="bg1"/>
                </a:solidFill>
                <a:latin typeface="Calibri" panose="020F0502020204030204" pitchFamily="34" charset="0"/>
              </a:rPr>
              <a:t>forecasts</a:t>
            </a:r>
            <a:r>
              <a:rPr lang="es-ES" b="1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s-ES" b="1" dirty="0" err="1">
                <a:solidFill>
                  <a:schemeClr val="bg1"/>
                </a:solidFill>
                <a:latin typeface="Calibri" panose="020F0502020204030204" pitchFamily="34" charset="0"/>
              </a:rPr>
              <a:t>for</a:t>
            </a:r>
            <a:r>
              <a:rPr lang="es-ES" b="1" dirty="0">
                <a:solidFill>
                  <a:schemeClr val="bg1"/>
                </a:solidFill>
                <a:latin typeface="Calibri" panose="020F0502020204030204" pitchFamily="34" charset="0"/>
              </a:rPr>
              <a:t> SDS-WAS North </a:t>
            </a:r>
            <a:r>
              <a:rPr lang="es-ES" b="1" dirty="0" err="1">
                <a:solidFill>
                  <a:schemeClr val="bg1"/>
                </a:solidFill>
                <a:latin typeface="Calibri" panose="020F0502020204030204" pitchFamily="34" charset="0"/>
              </a:rPr>
              <a:t>Africa</a:t>
            </a:r>
            <a:r>
              <a:rPr lang="es-ES" b="1" dirty="0">
                <a:solidFill>
                  <a:schemeClr val="bg1"/>
                </a:solidFill>
                <a:latin typeface="Calibri" panose="020F0502020204030204" pitchFamily="34" charset="0"/>
              </a:rPr>
              <a:t>, </a:t>
            </a:r>
            <a:r>
              <a:rPr lang="es-ES" b="1" dirty="0" err="1">
                <a:solidFill>
                  <a:schemeClr val="bg1"/>
                </a:solidFill>
                <a:latin typeface="Calibri" panose="020F0502020204030204" pitchFamily="34" charset="0"/>
              </a:rPr>
              <a:t>Middle</a:t>
            </a:r>
            <a:r>
              <a:rPr lang="es-ES" b="1" dirty="0">
                <a:solidFill>
                  <a:schemeClr val="bg1"/>
                </a:solidFill>
                <a:latin typeface="Calibri" panose="020F0502020204030204" pitchFamily="34" charset="0"/>
              </a:rPr>
              <a:t> East and </a:t>
            </a:r>
            <a:r>
              <a:rPr lang="es-ES" b="1" dirty="0" err="1">
                <a:solidFill>
                  <a:schemeClr val="bg1"/>
                </a:solidFill>
                <a:latin typeface="Calibri" panose="020F0502020204030204" pitchFamily="34" charset="0"/>
              </a:rPr>
              <a:t>Europe</a:t>
            </a:r>
            <a:r>
              <a:rPr lang="es-ES" b="1" dirty="0">
                <a:solidFill>
                  <a:schemeClr val="bg1"/>
                </a:solidFill>
                <a:latin typeface="Calibri" panose="020F0502020204030204" pitchFamily="34" charset="0"/>
              </a:rPr>
              <a:t> Regional </a:t>
            </a:r>
            <a:r>
              <a:rPr lang="es-ES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Center</a:t>
            </a:r>
            <a:endParaRPr lang="es-ES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r>
              <a:rPr lang="es-ES" i="1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s-ES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http</a:t>
            </a:r>
            <a:r>
              <a:rPr lang="es-ES" i="1" dirty="0">
                <a:solidFill>
                  <a:schemeClr val="bg1"/>
                </a:solidFill>
                <a:latin typeface="Calibri" panose="020F0502020204030204" pitchFamily="34" charset="0"/>
              </a:rPr>
              <a:t>://sds-was.aemet.es</a:t>
            </a:r>
          </a:p>
        </p:txBody>
      </p:sp>
      <p:sp>
        <p:nvSpPr>
          <p:cNvPr id="10" name="Rectángulo 21"/>
          <p:cNvSpPr/>
          <p:nvPr/>
        </p:nvSpPr>
        <p:spPr>
          <a:xfrm>
            <a:off x="3635896" y="4400036"/>
            <a:ext cx="5211893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ES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Barcelona </a:t>
            </a:r>
            <a:r>
              <a:rPr lang="es-ES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Dust</a:t>
            </a:r>
            <a:r>
              <a:rPr lang="es-ES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s-ES" b="1" dirty="0" err="1" smtClean="0">
                <a:solidFill>
                  <a:schemeClr val="bg1"/>
                </a:solidFill>
                <a:latin typeface="Calibri" panose="020F0502020204030204" pitchFamily="34" charset="0"/>
              </a:rPr>
              <a:t>Forecast</a:t>
            </a:r>
            <a:r>
              <a:rPr lang="es-ES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Center</a:t>
            </a:r>
          </a:p>
          <a:p>
            <a:r>
              <a:rPr lang="es-ES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http://dust.aemet.es</a:t>
            </a:r>
            <a:endParaRPr lang="es-ES" i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CuadroTexto 23"/>
          <p:cNvSpPr txBox="1"/>
          <p:nvPr/>
        </p:nvSpPr>
        <p:spPr>
          <a:xfrm>
            <a:off x="3668255" y="5180999"/>
            <a:ext cx="5368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GB" b="1" i="1" dirty="0">
                <a:latin typeface="Calibri" panose="020F0502020204030204" pitchFamily="34" charset="0"/>
              </a:rPr>
              <a:t>First Specialized </a:t>
            </a:r>
            <a:r>
              <a:rPr lang="en-GB" b="1" i="1" dirty="0" smtClean="0">
                <a:latin typeface="Calibri" panose="020F0502020204030204" pitchFamily="34" charset="0"/>
              </a:rPr>
              <a:t>WMO </a:t>
            </a:r>
            <a:r>
              <a:rPr lang="en-GB" b="1" i="1" dirty="0" err="1" smtClean="0">
                <a:latin typeface="Calibri" panose="020F0502020204030204" pitchFamily="34" charset="0"/>
              </a:rPr>
              <a:t>Center</a:t>
            </a:r>
            <a:r>
              <a:rPr lang="en-GB" b="1" i="1" dirty="0" smtClean="0">
                <a:latin typeface="Calibri" panose="020F0502020204030204" pitchFamily="34" charset="0"/>
              </a:rPr>
              <a:t> </a:t>
            </a:r>
            <a:r>
              <a:rPr lang="en-GB" i="1" dirty="0" smtClean="0">
                <a:latin typeface="Calibri" panose="020F0502020204030204" pitchFamily="34" charset="0"/>
              </a:rPr>
              <a:t>for Mineral </a:t>
            </a:r>
            <a:r>
              <a:rPr lang="en-GB" i="1" dirty="0">
                <a:latin typeface="Calibri" panose="020F0502020204030204" pitchFamily="34" charset="0"/>
              </a:rPr>
              <a:t>Dust </a:t>
            </a:r>
            <a:r>
              <a:rPr lang="en-GB" i="1" dirty="0" smtClean="0">
                <a:latin typeface="Calibri" panose="020F0502020204030204" pitchFamily="34" charset="0"/>
              </a:rPr>
              <a:t>Prediction </a:t>
            </a:r>
            <a:endParaRPr lang="en-GB" i="1" dirty="0">
              <a:latin typeface="Calibri" panose="020F0502020204030204" pitchFamily="34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GB" i="1" dirty="0" smtClean="0">
                <a:latin typeface="Calibri" panose="020F0502020204030204" pitchFamily="34" charset="0"/>
              </a:rPr>
              <a:t>Numerical forecasts based on the </a:t>
            </a:r>
            <a:r>
              <a:rPr lang="en-GB" b="1" i="1" dirty="0" smtClean="0">
                <a:latin typeface="Calibri" panose="020F0502020204030204" pitchFamily="34" charset="0"/>
              </a:rPr>
              <a:t>NMMB/BSC-Dust</a:t>
            </a:r>
            <a:r>
              <a:rPr lang="en-GB" i="1" dirty="0" smtClean="0">
                <a:latin typeface="Calibri" panose="020F0502020204030204" pitchFamily="34" charset="0"/>
              </a:rPr>
              <a:t> model</a:t>
            </a:r>
            <a:endParaRPr lang="en-GB" i="1" dirty="0">
              <a:latin typeface="Calibri" panose="020F0502020204030204" pitchFamily="34" charset="0"/>
            </a:endParaRPr>
          </a:p>
        </p:txBody>
      </p:sp>
      <p:sp>
        <p:nvSpPr>
          <p:cNvPr id="12" name="CuadroTexto 12"/>
          <p:cNvSpPr txBox="1"/>
          <p:nvPr/>
        </p:nvSpPr>
        <p:spPr>
          <a:xfrm>
            <a:off x="3635521" y="2624992"/>
            <a:ext cx="50304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i="1" dirty="0" smtClean="0">
                <a:latin typeface="Calibri" panose="020F0502020204030204" pitchFamily="34" charset="0"/>
              </a:rPr>
              <a:t>Identify </a:t>
            </a:r>
            <a:r>
              <a:rPr lang="en-US" i="1" dirty="0">
                <a:latin typeface="Calibri" panose="020F0502020204030204" pitchFamily="34" charset="0"/>
              </a:rPr>
              <a:t>and improve products to monitor and predict atmospheric dust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i="1" dirty="0">
                <a:latin typeface="Calibri" panose="020F0502020204030204" pitchFamily="34" charset="0"/>
              </a:rPr>
              <a:t>Facilitate user access to information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i="1" dirty="0">
                <a:latin typeface="Calibri" panose="020F0502020204030204" pitchFamily="34" charset="0"/>
              </a:rPr>
              <a:t>Strengthen the capacity of countries to use the observations, analysis and predictions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lang="en-GB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01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Título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NMMB/BSC in the news</a:t>
            </a:r>
            <a:endParaRPr lang="es-ES" dirty="0"/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133475"/>
            <a:ext cx="4584700" cy="565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6" name="25 Rectángulo"/>
          <p:cNvSpPr>
            <a:spLocks noChangeArrowheads="1"/>
          </p:cNvSpPr>
          <p:nvPr/>
        </p:nvSpPr>
        <p:spPr bwMode="auto">
          <a:xfrm>
            <a:off x="5651500" y="2720975"/>
            <a:ext cx="31908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s-ES" altLang="es-ES">
                <a:hlinkClick r:id="rId4"/>
              </a:rPr>
              <a:t>http://www.elmundo.es/ciencia/2015/05/12/5550f5f3268e3edf1e8b4577.html</a:t>
            </a:r>
            <a:endParaRPr lang="es-ES" altLang="es-ES"/>
          </a:p>
        </p:txBody>
      </p:sp>
      <p:sp>
        <p:nvSpPr>
          <p:cNvPr id="18437" name="26 CuadroTexto"/>
          <p:cNvSpPr txBox="1">
            <a:spLocks noChangeArrowheads="1"/>
          </p:cNvSpPr>
          <p:nvPr/>
        </p:nvSpPr>
        <p:spPr bwMode="auto">
          <a:xfrm>
            <a:off x="5688013" y="1728788"/>
            <a:ext cx="3455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s-ES" altLang="es-ES" sz="2400" i="1" dirty="0"/>
              <a:t>El </a:t>
            </a:r>
            <a:r>
              <a:rPr lang="es-ES" altLang="es-ES" sz="2400" i="1" dirty="0" smtClean="0"/>
              <a:t>Mundo</a:t>
            </a:r>
            <a:r>
              <a:rPr lang="es-ES" altLang="es-ES" sz="2400" dirty="0" smtClean="0"/>
              <a:t> (12/05/2015)</a:t>
            </a:r>
            <a:endParaRPr lang="es-ES" altLang="es-ES" sz="2400" dirty="0"/>
          </a:p>
        </p:txBody>
      </p:sp>
    </p:spTree>
    <p:extLst>
      <p:ext uri="{BB962C8B-B14F-4D97-AF65-F5344CB8AC3E}">
        <p14:creationId xmlns:p14="http://schemas.microsoft.com/office/powerpoint/2010/main" val="110962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ángulo 66"/>
          <p:cNvSpPr/>
          <p:nvPr/>
        </p:nvSpPr>
        <p:spPr>
          <a:xfrm>
            <a:off x="-12428" y="3296928"/>
            <a:ext cx="9144000" cy="42313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/>
        </p:nvSpPr>
        <p:spPr>
          <a:xfrm>
            <a:off x="0" y="832867"/>
            <a:ext cx="9144000" cy="2950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0175" y="144463"/>
            <a:ext cx="6567488" cy="69691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National and International collaborations</a:t>
            </a:r>
            <a:endParaRPr lang="en-US" dirty="0"/>
          </a:p>
        </p:txBody>
      </p:sp>
      <p:pic>
        <p:nvPicPr>
          <p:cNvPr id="30724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056" y="1193283"/>
            <a:ext cx="1052512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5507" y="2635799"/>
            <a:ext cx="723900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Imagen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353" y="1829373"/>
            <a:ext cx="6397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Imagen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56" y="1210705"/>
            <a:ext cx="7397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Imagen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6" y="1907883"/>
            <a:ext cx="1770063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Imagen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378" y="2564609"/>
            <a:ext cx="733232" cy="73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Imagen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490" y="4248089"/>
            <a:ext cx="547624" cy="75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Imagen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283" y="2669575"/>
            <a:ext cx="1261176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Imagen 2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893" y="2374608"/>
            <a:ext cx="8461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Imagen 3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045" y="1823406"/>
            <a:ext cx="104298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4" name="Imagen 3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62" y="1239438"/>
            <a:ext cx="1089025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5" name="Picture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77" y="1280018"/>
            <a:ext cx="1701800" cy="4984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6" name="Imagen 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813" y="2197951"/>
            <a:ext cx="246856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7" name="Imagen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640" y="2643430"/>
            <a:ext cx="998538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8" name="Imagen 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596" y="2618810"/>
            <a:ext cx="723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9" name="Imagen 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200" y="1298962"/>
            <a:ext cx="3140503" cy="3937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0" name="Imagen 1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484" y="2410985"/>
            <a:ext cx="1017587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1" name="Picture 16" descr="http://www.redtransfer.org/blog/wp-content/uploads/2014/02/CSIC_logo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046" y="2158834"/>
            <a:ext cx="1449235" cy="44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2" name="Picture 18" descr="http://www.creal.cat/projectebreathe/images/logoCREAL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952" y="1292221"/>
            <a:ext cx="735012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3" name="Picture 8" descr="https://www.upm.es/tiendaUPM/catalog/images/Pin%20logotipo%20UPM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70" y="2464021"/>
            <a:ext cx="8509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4" name="Imagen 6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574" y="1808029"/>
            <a:ext cx="138271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5" name="Imagen 62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9" r="11479"/>
          <a:stretch/>
        </p:blipFill>
        <p:spPr bwMode="auto">
          <a:xfrm>
            <a:off x="994561" y="2400785"/>
            <a:ext cx="1080121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6" name="Picture 6" descr="http://www.actasanitaria.com/wp-content/uploads/2015/02/3-instituto-de-salud-carlos-iii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832" y="1729976"/>
            <a:ext cx="3025636" cy="39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7" name="Picture 10" descr="http://www.pedaliers.com/wp-content/uploads/2014/11/sedema.jpe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240" y="4387018"/>
            <a:ext cx="1718695" cy="519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5" name="Picture 39" descr="http://www.cbbanyoles.es/wp-content/uploads/2014/05/Logo-Generalitat-de-Catalunya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413" y="3785963"/>
            <a:ext cx="1908519" cy="43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757" y="3779405"/>
            <a:ext cx="595470" cy="511809"/>
          </a:xfrm>
          <a:prstGeom prst="rect">
            <a:avLst/>
          </a:prstGeom>
        </p:spPr>
      </p:pic>
      <p:pic>
        <p:nvPicPr>
          <p:cNvPr id="47" name="Picture 6"/>
          <p:cNvPicPr/>
          <p:nvPr/>
        </p:nvPicPr>
        <p:blipFill>
          <a:blip r:embed="rId28"/>
          <a:stretch>
            <a:fillRect/>
          </a:stretch>
        </p:blipFill>
        <p:spPr>
          <a:xfrm>
            <a:off x="3301659" y="4332684"/>
            <a:ext cx="639104" cy="6284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  <p:pic>
        <p:nvPicPr>
          <p:cNvPr id="53" name="Imagen 5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596" y="3815821"/>
            <a:ext cx="2316901" cy="486548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30"/>
          <a:srcRect t="21813" b="27000"/>
          <a:stretch/>
        </p:blipFill>
        <p:spPr>
          <a:xfrm>
            <a:off x="314772" y="3796440"/>
            <a:ext cx="1111863" cy="417071"/>
          </a:xfrm>
          <a:prstGeom prst="rect">
            <a:avLst/>
          </a:prstGeom>
        </p:spPr>
      </p:pic>
      <p:pic>
        <p:nvPicPr>
          <p:cNvPr id="60" name="Imagen 8"/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" t="4429" r="58985" b="20459"/>
          <a:stretch/>
        </p:blipFill>
        <p:spPr>
          <a:xfrm>
            <a:off x="1814127" y="3774729"/>
            <a:ext cx="1029666" cy="455786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-36512" y="773658"/>
            <a:ext cx="21932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s-ES" sz="2000" dirty="0" smtClean="0">
                <a:solidFill>
                  <a:schemeClr val="accent1"/>
                </a:solidFill>
              </a:rPr>
              <a:t>Research centers</a:t>
            </a:r>
            <a:endParaRPr lang="es-ES" sz="2000" dirty="0">
              <a:solidFill>
                <a:schemeClr val="accent1"/>
              </a:solidFill>
            </a:endParaRPr>
          </a:p>
        </p:txBody>
      </p:sp>
      <p:sp>
        <p:nvSpPr>
          <p:cNvPr id="66" name="Rectángulo 65"/>
          <p:cNvSpPr/>
          <p:nvPr/>
        </p:nvSpPr>
        <p:spPr>
          <a:xfrm>
            <a:off x="0" y="3293938"/>
            <a:ext cx="61574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s-ES" sz="2000" dirty="0" smtClean="0">
                <a:solidFill>
                  <a:schemeClr val="accent1"/>
                </a:solidFill>
              </a:rPr>
              <a:t>Local administrations and international organizations</a:t>
            </a:r>
            <a:endParaRPr lang="es-ES" sz="2000" dirty="0">
              <a:solidFill>
                <a:schemeClr val="accent1"/>
              </a:solidFill>
            </a:endParaRP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343308" y="4375141"/>
            <a:ext cx="901441" cy="543516"/>
          </a:xfrm>
          <a:prstGeom prst="rect">
            <a:avLst/>
          </a:prstGeom>
        </p:spPr>
      </p:pic>
      <p:sp>
        <p:nvSpPr>
          <p:cNvPr id="45" name="Rectángulo 12"/>
          <p:cNvSpPr/>
          <p:nvPr/>
        </p:nvSpPr>
        <p:spPr>
          <a:xfrm>
            <a:off x="0" y="5157131"/>
            <a:ext cx="9144000" cy="37113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6" name="Picture 2" descr="http://www.dfrcag.com/wp-content/uploads/2013/04/MeteoSim-Logo.jpg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93" y="6277214"/>
            <a:ext cx="8699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" descr="http://2.bp.blogspot.com/_7yB-eeGviiI/TQj7yE2S1ZI/AAAAAAAADgQ/grTm04T73GA/s1600/seat+logo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665" y="5523326"/>
            <a:ext cx="675258" cy="66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10" descr="http://www.evader-project.eu/partners/Applus%20IDIADA%202.jp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955" y="5540365"/>
            <a:ext cx="877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1" descr="http://bcnecologia.net/sites/default/files/bcneco-logo.jp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3850" y="5617032"/>
            <a:ext cx="1406783" cy="43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Imagen 3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593" y="5647528"/>
            <a:ext cx="1012065" cy="406485"/>
          </a:xfrm>
          <a:prstGeom prst="rect">
            <a:avLst/>
          </a:prstGeom>
        </p:spPr>
      </p:pic>
      <p:pic>
        <p:nvPicPr>
          <p:cNvPr id="52" name="Picture 2" descr="http://inlab.fib.upc.edu/sites/default/files/logo_inlab.png"/>
          <p:cNvPicPr>
            <a:picLocks noChangeAspect="1" noChangeArrowheads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90674" y="5550590"/>
            <a:ext cx="1070168" cy="574991"/>
          </a:xfrm>
          <a:prstGeom prst="rect">
            <a:avLst/>
          </a:prstGeom>
          <a:solidFill>
            <a:schemeClr val="accent1"/>
          </a:solidFill>
          <a:extLst/>
        </p:spPr>
      </p:pic>
      <p:pic>
        <p:nvPicPr>
          <p:cNvPr id="54" name="Picture 4" descr="http://w3.racc.es/microsites/socio/img/theme/logo.jp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595" y="5457086"/>
            <a:ext cx="762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Imagen 6"/>
          <p:cNvPicPr>
            <a:picLocks noChangeAspect="1"/>
          </p:cNvPicPr>
          <p:nvPr/>
        </p:nvPicPr>
        <p:blipFill rotWithShape="1"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0"/>
          <a:stretch/>
        </p:blipFill>
        <p:spPr>
          <a:xfrm>
            <a:off x="78197" y="5496412"/>
            <a:ext cx="1052328" cy="704532"/>
          </a:xfrm>
          <a:prstGeom prst="rect">
            <a:avLst/>
          </a:prstGeom>
        </p:spPr>
      </p:pic>
      <p:pic>
        <p:nvPicPr>
          <p:cNvPr id="56" name="Imagen 8"/>
          <p:cNvPicPr>
            <a:picLocks noChangeAspect="1"/>
          </p:cNvPicPr>
          <p:nvPr/>
        </p:nvPicPr>
        <p:blipFill rotWithShape="1">
          <a:blip r:embed="rId41"/>
          <a:srcRect l="22001" t="44845" r="22001" b="20791"/>
          <a:stretch/>
        </p:blipFill>
        <p:spPr>
          <a:xfrm>
            <a:off x="7831868" y="5641766"/>
            <a:ext cx="1246671" cy="593653"/>
          </a:xfrm>
          <a:prstGeom prst="rect">
            <a:avLst/>
          </a:prstGeom>
        </p:spPr>
      </p:pic>
      <p:pic>
        <p:nvPicPr>
          <p:cNvPr id="57" name="Picture 2" descr="Home Inypsa"/>
          <p:cNvPicPr>
            <a:picLocks noChangeAspect="1"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812" y="6291837"/>
            <a:ext cx="1465542" cy="454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6" descr="SGS Logo. Return to home page"/>
          <p:cNvPicPr>
            <a:picLocks noChangeAspect="1"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485" y="6293552"/>
            <a:ext cx="998069" cy="485786"/>
          </a:xfrm>
          <a:prstGeom prst="rect">
            <a:avLst/>
          </a:prstGeom>
          <a:solidFill>
            <a:schemeClr val="accent1"/>
          </a:solidFill>
          <a:extLst/>
        </p:spPr>
      </p:pic>
      <p:pic>
        <p:nvPicPr>
          <p:cNvPr id="59" name="Picture 7"/>
          <p:cNvPicPr>
            <a:picLocks noChangeAspect="1" noChangeArrowheads="1"/>
          </p:cNvPicPr>
          <p:nvPr/>
        </p:nvPicPr>
        <p:blipFill rotWithShape="1"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7" t="25188" r="67456" b="67943"/>
          <a:stretch/>
        </p:blipFill>
        <p:spPr bwMode="auto">
          <a:xfrm>
            <a:off x="5734996" y="6285973"/>
            <a:ext cx="1287324" cy="485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Imagen 64"/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7075698" y="6277214"/>
            <a:ext cx="1091747" cy="485786"/>
          </a:xfrm>
          <a:prstGeom prst="rect">
            <a:avLst/>
          </a:prstGeom>
        </p:spPr>
      </p:pic>
      <p:sp>
        <p:nvSpPr>
          <p:cNvPr id="62" name="Rectángulo 4"/>
          <p:cNvSpPr/>
          <p:nvPr/>
        </p:nvSpPr>
        <p:spPr>
          <a:xfrm>
            <a:off x="-36512" y="5097921"/>
            <a:ext cx="34887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s-ES" sz="2000" dirty="0" smtClean="0">
                <a:solidFill>
                  <a:schemeClr val="accent1"/>
                </a:solidFill>
              </a:rPr>
              <a:t>Industrial partners. Air quality</a:t>
            </a:r>
            <a:endParaRPr lang="es-ES" sz="2000" dirty="0">
              <a:solidFill>
                <a:schemeClr val="accent1"/>
              </a:solidFill>
            </a:endParaRPr>
          </a:p>
        </p:txBody>
      </p:sp>
      <p:pic>
        <p:nvPicPr>
          <p:cNvPr id="63" name="Imagen 15"/>
          <p:cNvPicPr>
            <a:picLocks noChangeAspect="1"/>
          </p:cNvPicPr>
          <p:nvPr/>
        </p:nvPicPr>
        <p:blipFill rotWithShape="1">
          <a:blip r:embed="rId46"/>
          <a:srcRect l="9878" t="24905" r="7766" b="24905"/>
          <a:stretch/>
        </p:blipFill>
        <p:spPr>
          <a:xfrm>
            <a:off x="3190367" y="6246266"/>
            <a:ext cx="1377677" cy="565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33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Shape 3"/>
          <p:cNvSpPr txBox="1">
            <a:spLocks noChangeAspect="1" noChangeArrowheads="1"/>
          </p:cNvSpPr>
          <p:nvPr/>
        </p:nvSpPr>
        <p:spPr bwMode="auto">
          <a:xfrm>
            <a:off x="1371600" y="3654425"/>
            <a:ext cx="64008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s-ES" altLang="es-ES" sz="3200">
                <a:solidFill>
                  <a:srgbClr val="FFFFFF"/>
                </a:solidFill>
              </a:rPr>
              <a:t>Thank you!</a:t>
            </a:r>
          </a:p>
          <a:p>
            <a:pPr algn="ctr" eaLnBrk="1" hangingPunct="1"/>
            <a:endParaRPr lang="en-US" altLang="es-ES" sz="2400">
              <a:latin typeface="Calibri" pitchFamily="34" charset="0"/>
            </a:endParaRPr>
          </a:p>
        </p:txBody>
      </p:sp>
      <p:sp>
        <p:nvSpPr>
          <p:cNvPr id="4" name="TextShape 4"/>
          <p:cNvSpPr txBox="1">
            <a:spLocks noChangeArrowheads="1"/>
          </p:cNvSpPr>
          <p:nvPr/>
        </p:nvSpPr>
        <p:spPr bwMode="auto">
          <a:xfrm>
            <a:off x="1350963" y="4325938"/>
            <a:ext cx="6480175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s-ES" dirty="0" err="1" smtClean="0">
                <a:solidFill>
                  <a:srgbClr val="FFFFFF"/>
                </a:solidFill>
                <a:latin typeface="+mn-lt"/>
              </a:rPr>
              <a:t>For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further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information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please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s-ES" dirty="0" err="1" smtClean="0">
                <a:solidFill>
                  <a:srgbClr val="FFFFFF"/>
                </a:solidFill>
                <a:latin typeface="+mn-lt"/>
              </a:rPr>
              <a:t>contact</a:t>
            </a:r>
            <a:r>
              <a:rPr lang="es-ES" dirty="0" smtClean="0">
                <a:solidFill>
                  <a:srgbClr val="FFFFFF"/>
                </a:solidFill>
                <a:latin typeface="+mn-lt"/>
              </a:rPr>
              <a:t>:</a:t>
            </a:r>
          </a:p>
          <a:p>
            <a:pPr algn="ctr" eaLnBrk="1" hangingPunct="1">
              <a:defRPr/>
            </a:pPr>
            <a:endParaRPr lang="es-ES" dirty="0" smtClean="0">
              <a:solidFill>
                <a:srgbClr val="FFFFFF"/>
              </a:solidFill>
              <a:latin typeface="+mn-lt"/>
            </a:endParaRPr>
          </a:p>
          <a:p>
            <a:pPr algn="ctr" eaLnBrk="1" hangingPunct="1">
              <a:defRPr/>
            </a:pPr>
            <a:r>
              <a:rPr lang="es-ES_tradnl" b="1" dirty="0">
                <a:solidFill>
                  <a:srgbClr val="FFFFFF"/>
                </a:solidFill>
                <a:latin typeface="+mn-lt"/>
              </a:rPr>
              <a:t>marc.guevara@bsc.es</a:t>
            </a:r>
          </a:p>
          <a:p>
            <a:pPr algn="ctr" eaLnBrk="1" hangingPunct="1">
              <a:defRPr/>
            </a:pPr>
            <a:r>
              <a:rPr lang="es-ES_tradnl" b="1" dirty="0" smtClean="0">
                <a:solidFill>
                  <a:srgbClr val="FFFFFF"/>
                </a:solidFill>
                <a:latin typeface="+mn-lt"/>
              </a:rPr>
              <a:t>albert.soret@bsc.es</a:t>
            </a:r>
            <a:endParaRPr lang="es-ES_tradnl" b="1" dirty="0">
              <a:solidFill>
                <a:srgbClr val="FFFFFF"/>
              </a:solidFill>
              <a:latin typeface="+mn-lt"/>
            </a:endParaRPr>
          </a:p>
          <a:p>
            <a:pPr algn="ctr" eaLnBrk="1" hangingPunct="1">
              <a:defRPr/>
            </a:pPr>
            <a:r>
              <a:rPr lang="es-ES_tradnl" b="1" dirty="0" smtClean="0">
                <a:solidFill>
                  <a:srgbClr val="FFFFFF"/>
                </a:solidFill>
                <a:latin typeface="+mn-lt"/>
              </a:rPr>
              <a:t>info-services-es@bsc.es</a:t>
            </a:r>
          </a:p>
          <a:p>
            <a:pPr algn="ctr" eaLnBrk="1" hangingPunct="1">
              <a:defRPr/>
            </a:pPr>
            <a:endParaRPr lang="es-ES_tradnl" b="1" dirty="0">
              <a:solidFill>
                <a:srgbClr val="FFFFFF"/>
              </a:solidFill>
              <a:latin typeface="+mn-lt"/>
            </a:endParaRPr>
          </a:p>
          <a:p>
            <a:pPr algn="ctr" eaLnBrk="1" hangingPunct="1">
              <a:defRPr/>
            </a:pPr>
            <a:endParaRPr lang="es-ES" b="1" dirty="0" smtClean="0">
              <a:solidFill>
                <a:srgbClr val="FFFF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8601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s-ES_tradnl" dirty="0" smtClean="0"/>
              <a:t>Air </a:t>
            </a:r>
            <a:r>
              <a:rPr lang="es-ES_tradnl" dirty="0" err="1" smtClean="0"/>
              <a:t>Quality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8368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6102"/>
            <a:ext cx="9143999" cy="6093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3" descr="Portada de El Mundo (España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700" y="1760538"/>
            <a:ext cx="2782888" cy="383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88" y="1755775"/>
            <a:ext cx="2873375" cy="384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n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33"/>
          <a:stretch>
            <a:fillRect/>
          </a:stretch>
        </p:blipFill>
        <p:spPr bwMode="auto">
          <a:xfrm>
            <a:off x="5940425" y="1755775"/>
            <a:ext cx="2822575" cy="384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sz="2400" dirty="0" smtClean="0"/>
              <a:t>The current situation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sz="2400" dirty="0" smtClean="0"/>
              <a:t>Causes</a:t>
            </a:r>
            <a:endParaRPr lang="en-US" sz="2400" dirty="0"/>
          </a:p>
        </p:txBody>
      </p:sp>
      <p:pic>
        <p:nvPicPr>
          <p:cNvPr id="14339" name="Picture 2" descr="C:\Users\asoret\Pictures\BCN 190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166813"/>
            <a:ext cx="4070350" cy="235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3 Rectángulo"/>
          <p:cNvSpPr>
            <a:spLocks noChangeArrowheads="1"/>
          </p:cNvSpPr>
          <p:nvPr/>
        </p:nvSpPr>
        <p:spPr bwMode="auto">
          <a:xfrm>
            <a:off x="215900" y="931863"/>
            <a:ext cx="28511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altLang="en-US" sz="1400"/>
              <a:t>Plaça Espanya, Barcelona (1908)</a:t>
            </a:r>
          </a:p>
        </p:txBody>
      </p:sp>
      <p:sp>
        <p:nvSpPr>
          <p:cNvPr id="7" name="14 Rectángulo"/>
          <p:cNvSpPr>
            <a:spLocks noChangeArrowheads="1"/>
          </p:cNvSpPr>
          <p:nvPr/>
        </p:nvSpPr>
        <p:spPr bwMode="auto">
          <a:xfrm>
            <a:off x="109538" y="3868738"/>
            <a:ext cx="3108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altLang="en-US" sz="1400"/>
              <a:t>C/ Gran de Gràcia, Barcelona (1908)</a:t>
            </a:r>
          </a:p>
        </p:txBody>
      </p:sp>
      <p:sp>
        <p:nvSpPr>
          <p:cNvPr id="8" name="15 Rectángulo"/>
          <p:cNvSpPr>
            <a:spLocks noChangeArrowheads="1"/>
          </p:cNvSpPr>
          <p:nvPr/>
        </p:nvSpPr>
        <p:spPr bwMode="auto">
          <a:xfrm>
            <a:off x="5953125" y="3903663"/>
            <a:ext cx="3108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altLang="en-US" sz="1400"/>
              <a:t>C/ Gran de Gràcia, Barcelona (1908)</a:t>
            </a:r>
          </a:p>
        </p:txBody>
      </p:sp>
      <p:pic>
        <p:nvPicPr>
          <p:cNvPr id="14344" name="Picture 3" descr="E:\1a-doctorat\Thesis\presentacio\videos\fotos\IMG_131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0" y="1185863"/>
            <a:ext cx="3886200" cy="2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5" name="13 Rectángulo"/>
          <p:cNvSpPr>
            <a:spLocks noChangeArrowheads="1"/>
          </p:cNvSpPr>
          <p:nvPr/>
        </p:nvSpPr>
        <p:spPr bwMode="auto">
          <a:xfrm>
            <a:off x="5905500" y="903288"/>
            <a:ext cx="285115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altLang="en-US" sz="1400"/>
              <a:t>Plaça Espanya, Barcelona (2014)</a:t>
            </a:r>
          </a:p>
        </p:txBody>
      </p:sp>
      <p:pic>
        <p:nvPicPr>
          <p:cNvPr id="10" name="tranvies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1954" t="2248" r="1341" b="52035"/>
          <a:stretch/>
        </p:blipFill>
        <p:spPr>
          <a:xfrm>
            <a:off x="224204" y="4176347"/>
            <a:ext cx="8695592" cy="23123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696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7" grpId="0"/>
      <p:bldP spid="8" grpId="0"/>
      <p:bldP spid="143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sz="2400" dirty="0" smtClean="0"/>
              <a:t>Air Quality Directives &amp; Urban exposure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1" t="16048" r="16380" b="11725"/>
          <a:stretch/>
        </p:blipFill>
        <p:spPr bwMode="auto">
          <a:xfrm>
            <a:off x="4225658" y="845666"/>
            <a:ext cx="4924761" cy="2957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5" t="18249" r="17072" b="10262"/>
          <a:stretch/>
        </p:blipFill>
        <p:spPr bwMode="auto">
          <a:xfrm>
            <a:off x="4225658" y="3934775"/>
            <a:ext cx="4924761" cy="2992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http://www.who.int/about/Logo-WHO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4" r="10927"/>
          <a:stretch/>
        </p:blipFill>
        <p:spPr bwMode="auto">
          <a:xfrm>
            <a:off x="458587" y="4602706"/>
            <a:ext cx="324273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s://upload.wikimedia.org/wikipedia/en/thumb/8/84/European_Commission.svg/1280px-European_Commission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30" y="1186712"/>
            <a:ext cx="3282848" cy="227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3" t="48968" r="24975" b="40380"/>
          <a:stretch/>
        </p:blipFill>
        <p:spPr bwMode="auto">
          <a:xfrm>
            <a:off x="7452320" y="1321707"/>
            <a:ext cx="1168731" cy="945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5" t="64325" r="24858" b="24646"/>
          <a:stretch/>
        </p:blipFill>
        <p:spPr bwMode="auto">
          <a:xfrm>
            <a:off x="7452321" y="5078704"/>
            <a:ext cx="1168730" cy="95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931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4925" y="144463"/>
            <a:ext cx="7007225" cy="696912"/>
          </a:xfrm>
        </p:spPr>
        <p:txBody>
          <a:bodyPr/>
          <a:lstStyle/>
          <a:p>
            <a:pPr>
              <a:defRPr/>
            </a:pPr>
            <a:r>
              <a:rPr lang="en-US" dirty="0"/>
              <a:t>Air pollution </a:t>
            </a:r>
            <a:r>
              <a:rPr lang="en-US" dirty="0" smtClean="0"/>
              <a:t>in Barcelona and Madrid</a:t>
            </a:r>
            <a:endParaRPr lang="en-US" dirty="0"/>
          </a:p>
        </p:txBody>
      </p:sp>
      <p:sp>
        <p:nvSpPr>
          <p:cNvPr id="18" name="24 Rectángulo"/>
          <p:cNvSpPr/>
          <p:nvPr/>
        </p:nvSpPr>
        <p:spPr>
          <a:xfrm>
            <a:off x="4951911" y="3090515"/>
            <a:ext cx="28456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/>
              <a:t>Mean annual </a:t>
            </a:r>
            <a:r>
              <a:rPr lang="en-GB" sz="1400" dirty="0" smtClean="0"/>
              <a:t>PM</a:t>
            </a:r>
            <a:r>
              <a:rPr lang="en-GB" sz="1400" baseline="-25000" dirty="0" smtClean="0"/>
              <a:t>10</a:t>
            </a:r>
            <a:r>
              <a:rPr lang="en-GB" sz="1400" dirty="0" smtClean="0"/>
              <a:t> concentration </a:t>
            </a:r>
            <a:endParaRPr lang="en-US" sz="1400" dirty="0"/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937" y="989682"/>
            <a:ext cx="290285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9682"/>
            <a:ext cx="2891428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n 2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92" y="3943407"/>
            <a:ext cx="293714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Imagen 2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937" y="3943407"/>
            <a:ext cx="290285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25 Rectángulo"/>
          <p:cNvSpPr/>
          <p:nvPr/>
        </p:nvSpPr>
        <p:spPr>
          <a:xfrm>
            <a:off x="518659" y="3101603"/>
            <a:ext cx="27783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/>
              <a:t>Mean </a:t>
            </a:r>
            <a:r>
              <a:rPr lang="en-GB" sz="1400"/>
              <a:t>annual </a:t>
            </a:r>
            <a:r>
              <a:rPr lang="en-GB" sz="1400" smtClean="0"/>
              <a:t>NO</a:t>
            </a:r>
            <a:r>
              <a:rPr lang="en-GB" sz="1400" baseline="-25000" smtClean="0"/>
              <a:t>2</a:t>
            </a:r>
            <a:r>
              <a:rPr lang="en-GB" sz="1400" smtClean="0"/>
              <a:t> </a:t>
            </a:r>
            <a:r>
              <a:rPr lang="en-GB" sz="1400" dirty="0" smtClean="0"/>
              <a:t>concentration </a:t>
            </a:r>
            <a:endParaRPr lang="en-US" sz="1400" dirty="0"/>
          </a:p>
        </p:txBody>
      </p:sp>
      <p:sp>
        <p:nvSpPr>
          <p:cNvPr id="24" name="26 Rectángulo"/>
          <p:cNvSpPr/>
          <p:nvPr/>
        </p:nvSpPr>
        <p:spPr>
          <a:xfrm>
            <a:off x="4962698" y="6076330"/>
            <a:ext cx="27687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/>
              <a:t>Mean annual </a:t>
            </a:r>
            <a:r>
              <a:rPr lang="en-GB" sz="1400" dirty="0" smtClean="0"/>
              <a:t>SO</a:t>
            </a:r>
            <a:r>
              <a:rPr lang="en-GB" sz="1400" baseline="-25000" dirty="0" smtClean="0"/>
              <a:t>2</a:t>
            </a:r>
            <a:r>
              <a:rPr lang="en-GB" sz="1400" dirty="0" smtClean="0"/>
              <a:t> concentration </a:t>
            </a:r>
            <a:endParaRPr lang="en-US" sz="1400" dirty="0"/>
          </a:p>
        </p:txBody>
      </p:sp>
      <p:sp>
        <p:nvSpPr>
          <p:cNvPr id="25" name="27 Rectángulo"/>
          <p:cNvSpPr/>
          <p:nvPr/>
        </p:nvSpPr>
        <p:spPr>
          <a:xfrm>
            <a:off x="-47595" y="989682"/>
            <a:ext cx="659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smtClean="0"/>
              <a:t>NO2</a:t>
            </a:r>
            <a:endParaRPr lang="en-US" b="1" baseline="-25000" dirty="0"/>
          </a:p>
        </p:txBody>
      </p:sp>
      <p:sp>
        <p:nvSpPr>
          <p:cNvPr id="26" name="28 Rectángulo"/>
          <p:cNvSpPr/>
          <p:nvPr/>
        </p:nvSpPr>
        <p:spPr>
          <a:xfrm>
            <a:off x="7679598" y="6236746"/>
            <a:ext cx="133081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sz="1050" dirty="0" smtClean="0"/>
              <a:t>Year 2011</a:t>
            </a:r>
          </a:p>
          <a:p>
            <a:pPr algn="r"/>
            <a:r>
              <a:rPr lang="en-GB" sz="1050" dirty="0" smtClean="0"/>
              <a:t>Source: EEA, 2013</a:t>
            </a:r>
            <a:endParaRPr lang="en-US" sz="1050" dirty="0"/>
          </a:p>
        </p:txBody>
      </p:sp>
      <p:pic>
        <p:nvPicPr>
          <p:cNvPr id="27" name="Imagen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44" y="3167792"/>
            <a:ext cx="332575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Imagen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009" y="3153395"/>
            <a:ext cx="332575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Imagen 13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758"/>
          <a:stretch/>
        </p:blipFill>
        <p:spPr bwMode="auto">
          <a:xfrm>
            <a:off x="402744" y="5006235"/>
            <a:ext cx="3325752" cy="1714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Imagen 15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04861" y="4920597"/>
            <a:ext cx="150141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1 Elipse"/>
          <p:cNvSpPr/>
          <p:nvPr/>
        </p:nvSpPr>
        <p:spPr>
          <a:xfrm>
            <a:off x="795835" y="2422948"/>
            <a:ext cx="213762" cy="211015"/>
          </a:xfrm>
          <a:prstGeom prst="ellipse">
            <a:avLst/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20 Elipse"/>
          <p:cNvSpPr/>
          <p:nvPr/>
        </p:nvSpPr>
        <p:spPr>
          <a:xfrm>
            <a:off x="1027181" y="2396571"/>
            <a:ext cx="213762" cy="211015"/>
          </a:xfrm>
          <a:prstGeom prst="ellipse">
            <a:avLst/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21 Elipse"/>
          <p:cNvSpPr/>
          <p:nvPr/>
        </p:nvSpPr>
        <p:spPr>
          <a:xfrm>
            <a:off x="5194920" y="2422948"/>
            <a:ext cx="213762" cy="211015"/>
          </a:xfrm>
          <a:prstGeom prst="ellipse">
            <a:avLst/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22 Elipse"/>
          <p:cNvSpPr/>
          <p:nvPr/>
        </p:nvSpPr>
        <p:spPr>
          <a:xfrm>
            <a:off x="5426266" y="2396571"/>
            <a:ext cx="213762" cy="211015"/>
          </a:xfrm>
          <a:prstGeom prst="ellipse">
            <a:avLst/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22 Elipse"/>
          <p:cNvSpPr/>
          <p:nvPr/>
        </p:nvSpPr>
        <p:spPr>
          <a:xfrm>
            <a:off x="5194920" y="5757908"/>
            <a:ext cx="213762" cy="211015"/>
          </a:xfrm>
          <a:prstGeom prst="ellipse">
            <a:avLst/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Imagen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861" y="4901040"/>
            <a:ext cx="332575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27 Rectángulo"/>
          <p:cNvSpPr/>
          <p:nvPr/>
        </p:nvSpPr>
        <p:spPr>
          <a:xfrm>
            <a:off x="4283968" y="991078"/>
            <a:ext cx="787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smtClean="0"/>
              <a:t>PM10</a:t>
            </a:r>
            <a:endParaRPr lang="en-US" b="1" baseline="-25000" dirty="0"/>
          </a:p>
        </p:txBody>
      </p:sp>
    </p:spTree>
    <p:extLst>
      <p:ext uri="{BB962C8B-B14F-4D97-AF65-F5344CB8AC3E}">
        <p14:creationId xmlns:p14="http://schemas.microsoft.com/office/powerpoint/2010/main" val="411962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96875" y="144463"/>
            <a:ext cx="6191250" cy="696912"/>
          </a:xfrm>
        </p:spPr>
        <p:txBody>
          <a:bodyPr/>
          <a:lstStyle/>
          <a:p>
            <a:pPr>
              <a:defRPr/>
            </a:pPr>
            <a:r>
              <a:rPr lang="en-US" sz="2400" dirty="0" smtClean="0"/>
              <a:t>Consequences: Health Impact</a:t>
            </a:r>
            <a:endParaRPr lang="en-US" sz="2400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1" t="22352" r="18932" b="19228"/>
          <a:stretch/>
        </p:blipFill>
        <p:spPr bwMode="auto">
          <a:xfrm>
            <a:off x="179512" y="917674"/>
            <a:ext cx="8758053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251520" y="5958234"/>
            <a:ext cx="84969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/>
              <a:t>“More </a:t>
            </a:r>
            <a:r>
              <a:rPr lang="en-US" sz="2000" b="1" i="1" dirty="0"/>
              <a:t>than 3 million people a year are killed prematurely by outdoor air pollution, according to a landmark new study, more than malaria and HIV/Aids </a:t>
            </a:r>
            <a:r>
              <a:rPr lang="en-US" sz="2000" b="1" i="1" dirty="0" smtClean="0"/>
              <a:t>combined” </a:t>
            </a:r>
            <a:r>
              <a:rPr lang="en-US" dirty="0" smtClean="0"/>
              <a:t>(</a:t>
            </a:r>
            <a:r>
              <a:rPr lang="en-US" dirty="0" err="1" smtClean="0"/>
              <a:t>Lelieveld</a:t>
            </a:r>
            <a:r>
              <a:rPr lang="en-US" dirty="0" smtClean="0"/>
              <a:t> et al., 2015, Nature)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7027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SC">
      <a:dk1>
        <a:srgbClr val="004990"/>
      </a:dk1>
      <a:lt1>
        <a:srgbClr val="004990"/>
      </a:lt1>
      <a:dk2>
        <a:srgbClr val="004990"/>
      </a:dk2>
      <a:lt2>
        <a:srgbClr val="004990"/>
      </a:lt2>
      <a:accent1>
        <a:srgbClr val="FFFFFF"/>
      </a:accent1>
      <a:accent2>
        <a:srgbClr val="004990"/>
      </a:accent2>
      <a:accent3>
        <a:srgbClr val="004990"/>
      </a:accent3>
      <a:accent4>
        <a:srgbClr val="8DB3E2"/>
      </a:accent4>
      <a:accent5>
        <a:srgbClr val="548DD4"/>
      </a:accent5>
      <a:accent6>
        <a:srgbClr val="0070C0"/>
      </a:accent6>
      <a:hlink>
        <a:srgbClr val="95B3D7"/>
      </a:hlink>
      <a:folHlink>
        <a:srgbClr val="366092"/>
      </a:folHlink>
    </a:clrScheme>
    <a:fontScheme name="BSC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1562</TotalTime>
  <Words>1049</Words>
  <Application>Microsoft Office PowerPoint</Application>
  <PresentationFormat>Personalizado</PresentationFormat>
  <Paragraphs>223</Paragraphs>
  <Slides>38</Slides>
  <Notes>14</Notes>
  <HiddenSlides>0</HiddenSlides>
  <MMClips>1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38</vt:i4>
      </vt:variant>
    </vt:vector>
  </HeadingPairs>
  <TitlesOfParts>
    <vt:vector size="40" baseType="lpstr">
      <vt:lpstr>Office Theme</vt:lpstr>
      <vt:lpstr>Equation</vt:lpstr>
      <vt:lpstr>Presentación de PowerPoint</vt:lpstr>
      <vt:lpstr>BSC-ES: actividad</vt:lpstr>
      <vt:lpstr>BSC-ES: calidad del aire</vt:lpstr>
      <vt:lpstr>Air Quality</vt:lpstr>
      <vt:lpstr>The current situation</vt:lpstr>
      <vt:lpstr>Causes</vt:lpstr>
      <vt:lpstr>Air Quality Directives &amp; Urban exposure</vt:lpstr>
      <vt:lpstr>Air pollution in Barcelona and Madrid</vt:lpstr>
      <vt:lpstr>Consequences: Health Impact</vt:lpstr>
      <vt:lpstr>Size does matter</vt:lpstr>
      <vt:lpstr>Air pollution process</vt:lpstr>
      <vt:lpstr>Monitor and modelling air pollution</vt:lpstr>
      <vt:lpstr>Air quality modelling systems</vt:lpstr>
      <vt:lpstr>Diagnostic and Forecast</vt:lpstr>
      <vt:lpstr>Presentación de PowerPoint</vt:lpstr>
      <vt:lpstr>CALIOPE air quality system</vt:lpstr>
      <vt:lpstr>CALIOPE operational forecast</vt:lpstr>
      <vt:lpstr>App CALIOPE (Android y iOS)</vt:lpstr>
      <vt:lpstr>CALIOPE in the news</vt:lpstr>
      <vt:lpstr>AQFS-MexDF: operational forecast for Mexico DF</vt:lpstr>
      <vt:lpstr>Air quality diagnostic studies:  Refinery of Santa Cruz de Tenerife</vt:lpstr>
      <vt:lpstr>Presentación de PowerPoint</vt:lpstr>
      <vt:lpstr>Similar studies</vt:lpstr>
      <vt:lpstr>Air quality management measures:  Fleet electrification</vt:lpstr>
      <vt:lpstr>Air quality management measures:  Fleet electrification</vt:lpstr>
      <vt:lpstr>Currently spatial scales covered</vt:lpstr>
      <vt:lpstr>A new challenge: moving to the street level</vt:lpstr>
      <vt:lpstr>Further understanding of urban processes.</vt:lpstr>
      <vt:lpstr>Air quality assessment at urban scales. Strategy: interdisciplinar approach</vt:lpstr>
      <vt:lpstr>The AIRCITY project</vt:lpstr>
      <vt:lpstr>Mineral dust</vt:lpstr>
      <vt:lpstr>The problem</vt:lpstr>
      <vt:lpstr>The problem</vt:lpstr>
      <vt:lpstr>NMMB/BSC-Chemical Transport Model</vt:lpstr>
      <vt:lpstr>The WMO dust centers at BSC</vt:lpstr>
      <vt:lpstr>NMMB/BSC in the news</vt:lpstr>
      <vt:lpstr>National and International collaborations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Marc Guevara Vilardell</cp:lastModifiedBy>
  <cp:revision>139</cp:revision>
  <cp:lastPrinted>2015-12-11T09:54:57Z</cp:lastPrinted>
  <dcterms:created xsi:type="dcterms:W3CDTF">2015-12-09T21:18:04Z</dcterms:created>
  <dcterms:modified xsi:type="dcterms:W3CDTF">2016-02-03T17:07:08Z</dcterms:modified>
</cp:coreProperties>
</file>